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44" r:id="rId1"/>
  </p:sldMasterIdLst>
  <p:notesMasterIdLst>
    <p:notesMasterId r:id="rId17"/>
  </p:notesMasterIdLst>
  <p:sldIdLst>
    <p:sldId id="260" r:id="rId2"/>
    <p:sldId id="273" r:id="rId3"/>
    <p:sldId id="262" r:id="rId4"/>
    <p:sldId id="265" r:id="rId5"/>
    <p:sldId id="266" r:id="rId6"/>
    <p:sldId id="296" r:id="rId7"/>
    <p:sldId id="305" r:id="rId8"/>
    <p:sldId id="270" r:id="rId9"/>
    <p:sldId id="300" r:id="rId10"/>
    <p:sldId id="308" r:id="rId11"/>
    <p:sldId id="309" r:id="rId12"/>
    <p:sldId id="301" r:id="rId13"/>
    <p:sldId id="310" r:id="rId14"/>
    <p:sldId id="294" r:id="rId15"/>
    <p:sldId id="261"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6E351B-1B33-40CC-82F1-064445B6038B}" v="150" dt="2023-09-18T18:07:45.9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714" autoAdjust="0"/>
  </p:normalViewPr>
  <p:slideViewPr>
    <p:cSldViewPr>
      <p:cViewPr varScale="1">
        <p:scale>
          <a:sx n="104" d="100"/>
          <a:sy n="104" d="100"/>
        </p:scale>
        <p:origin x="778" y="58"/>
      </p:cViewPr>
      <p:guideLst>
        <p:guide orient="horz" pos="162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ckley, Paul C" userId="e3ecaaef-00d9-40c3-bd0a-acce00b9d050" providerId="ADAL" clId="{E2F3A7C3-57EF-471B-9E9A-7C5D89A17A04}"/>
    <pc:docChg chg="undo custSel addSld delSld modSld modMainMaster">
      <pc:chgData name="Hackley, Paul C" userId="e3ecaaef-00d9-40c3-bd0a-acce00b9d050" providerId="ADAL" clId="{E2F3A7C3-57EF-471B-9E9A-7C5D89A17A04}" dt="2022-08-08T13:52:04.205" v="3031" actId="20577"/>
      <pc:docMkLst>
        <pc:docMk/>
      </pc:docMkLst>
      <pc:sldChg chg="addSp modSp mod">
        <pc:chgData name="Hackley, Paul C" userId="e3ecaaef-00d9-40c3-bd0a-acce00b9d050" providerId="ADAL" clId="{E2F3A7C3-57EF-471B-9E9A-7C5D89A17A04}" dt="2022-08-07T13:47:28.323" v="1705"/>
        <pc:sldMkLst>
          <pc:docMk/>
          <pc:sldMk cId="1554129047" sldId="260"/>
        </pc:sldMkLst>
        <pc:spChg chg="mod">
          <ac:chgData name="Hackley, Paul C" userId="e3ecaaef-00d9-40c3-bd0a-acce00b9d050" providerId="ADAL" clId="{E2F3A7C3-57EF-471B-9E9A-7C5D89A17A04}" dt="2022-08-07T13:47:28.323" v="1705"/>
          <ac:spMkLst>
            <pc:docMk/>
            <pc:sldMk cId="1554129047" sldId="260"/>
            <ac:spMk id="6" creationId="{EFAB7377-127D-4780-AA54-150EC9B551D4}"/>
          </ac:spMkLst>
        </pc:spChg>
        <pc:spChg chg="mod">
          <ac:chgData name="Hackley, Paul C" userId="e3ecaaef-00d9-40c3-bd0a-acce00b9d050" providerId="ADAL" clId="{E2F3A7C3-57EF-471B-9E9A-7C5D89A17A04}" dt="2022-08-07T13:47:28.323" v="1705"/>
          <ac:spMkLst>
            <pc:docMk/>
            <pc:sldMk cId="1554129047" sldId="260"/>
            <ac:spMk id="7" creationId="{1A1F363A-0459-4B55-A3BC-023D88AE46D3}"/>
          </ac:spMkLst>
        </pc:spChg>
        <pc:spChg chg="mod">
          <ac:chgData name="Hackley, Paul C" userId="e3ecaaef-00d9-40c3-bd0a-acce00b9d050" providerId="ADAL" clId="{E2F3A7C3-57EF-471B-9E9A-7C5D89A17A04}" dt="2022-08-07T13:47:28.323" v="1705"/>
          <ac:spMkLst>
            <pc:docMk/>
            <pc:sldMk cId="1554129047" sldId="260"/>
            <ac:spMk id="8" creationId="{93775D3B-C3BF-4C44-81B9-A34B9FCF456D}"/>
          </ac:spMkLst>
        </pc:spChg>
        <pc:spChg chg="mod">
          <ac:chgData name="Hackley, Paul C" userId="e3ecaaef-00d9-40c3-bd0a-acce00b9d050" providerId="ADAL" clId="{E2F3A7C3-57EF-471B-9E9A-7C5D89A17A04}" dt="2022-08-07T13:47:28.323" v="1705"/>
          <ac:spMkLst>
            <pc:docMk/>
            <pc:sldMk cId="1554129047" sldId="260"/>
            <ac:spMk id="9" creationId="{BFDA572A-FBBE-4416-8B0E-DF3FD672AF29}"/>
          </ac:spMkLst>
        </pc:spChg>
        <pc:spChg chg="mod">
          <ac:chgData name="Hackley, Paul C" userId="e3ecaaef-00d9-40c3-bd0a-acce00b9d050" providerId="ADAL" clId="{E2F3A7C3-57EF-471B-9E9A-7C5D89A17A04}" dt="2022-08-07T13:47:28.323" v="1705"/>
          <ac:spMkLst>
            <pc:docMk/>
            <pc:sldMk cId="1554129047" sldId="260"/>
            <ac:spMk id="10" creationId="{5ED4E038-863F-4A47-87CF-3093489BE121}"/>
          </ac:spMkLst>
        </pc:spChg>
        <pc:spChg chg="mod">
          <ac:chgData name="Hackley, Paul C" userId="e3ecaaef-00d9-40c3-bd0a-acce00b9d050" providerId="ADAL" clId="{E2F3A7C3-57EF-471B-9E9A-7C5D89A17A04}" dt="2022-08-07T13:47:28.323" v="1705"/>
          <ac:spMkLst>
            <pc:docMk/>
            <pc:sldMk cId="1554129047" sldId="260"/>
            <ac:spMk id="11" creationId="{32D7AA20-1EF6-49DB-9337-F72723BCA14B}"/>
          </ac:spMkLst>
        </pc:spChg>
        <pc:spChg chg="mod">
          <ac:chgData name="Hackley, Paul C" userId="e3ecaaef-00d9-40c3-bd0a-acce00b9d050" providerId="ADAL" clId="{E2F3A7C3-57EF-471B-9E9A-7C5D89A17A04}" dt="2022-08-07T13:47:28.323" v="1705"/>
          <ac:spMkLst>
            <pc:docMk/>
            <pc:sldMk cId="1554129047" sldId="260"/>
            <ac:spMk id="12" creationId="{9DAE7073-F02C-4519-979B-6B888CD83A5F}"/>
          </ac:spMkLst>
        </pc:spChg>
        <pc:spChg chg="mod">
          <ac:chgData name="Hackley, Paul C" userId="e3ecaaef-00d9-40c3-bd0a-acce00b9d050" providerId="ADAL" clId="{E2F3A7C3-57EF-471B-9E9A-7C5D89A17A04}" dt="2022-08-07T13:47:28.323" v="1705"/>
          <ac:spMkLst>
            <pc:docMk/>
            <pc:sldMk cId="1554129047" sldId="260"/>
            <ac:spMk id="13" creationId="{4EE44D66-3131-4107-8365-AB06A4D2353E}"/>
          </ac:spMkLst>
        </pc:spChg>
        <pc:spChg chg="mod">
          <ac:chgData name="Hackley, Paul C" userId="e3ecaaef-00d9-40c3-bd0a-acce00b9d050" providerId="ADAL" clId="{E2F3A7C3-57EF-471B-9E9A-7C5D89A17A04}" dt="2022-08-07T13:47:28.323" v="1705"/>
          <ac:spMkLst>
            <pc:docMk/>
            <pc:sldMk cId="1554129047" sldId="260"/>
            <ac:spMk id="14" creationId="{D2D6EFE7-91B6-4D4A-98FC-63AF06DCF82C}"/>
          </ac:spMkLst>
        </pc:spChg>
        <pc:spChg chg="mod">
          <ac:chgData name="Hackley, Paul C" userId="e3ecaaef-00d9-40c3-bd0a-acce00b9d050" providerId="ADAL" clId="{E2F3A7C3-57EF-471B-9E9A-7C5D89A17A04}" dt="2022-08-07T13:47:28.323" v="1705"/>
          <ac:spMkLst>
            <pc:docMk/>
            <pc:sldMk cId="1554129047" sldId="260"/>
            <ac:spMk id="15" creationId="{0858F9E5-170C-4FD3-9A2E-C54EB17A94F7}"/>
          </ac:spMkLst>
        </pc:spChg>
        <pc:spChg chg="mod">
          <ac:chgData name="Hackley, Paul C" userId="e3ecaaef-00d9-40c3-bd0a-acce00b9d050" providerId="ADAL" clId="{E2F3A7C3-57EF-471B-9E9A-7C5D89A17A04}" dt="2022-08-07T13:47:28.323" v="1705"/>
          <ac:spMkLst>
            <pc:docMk/>
            <pc:sldMk cId="1554129047" sldId="260"/>
            <ac:spMk id="16" creationId="{7A951866-7748-4D2B-9626-EAA7FD4E2E7B}"/>
          </ac:spMkLst>
        </pc:spChg>
        <pc:spChg chg="mod">
          <ac:chgData name="Hackley, Paul C" userId="e3ecaaef-00d9-40c3-bd0a-acce00b9d050" providerId="ADAL" clId="{E2F3A7C3-57EF-471B-9E9A-7C5D89A17A04}" dt="2022-08-05T19:09:43.219" v="3" actId="20577"/>
          <ac:spMkLst>
            <pc:docMk/>
            <pc:sldMk cId="1554129047" sldId="260"/>
            <ac:spMk id="5123" creationId="{00000000-0000-0000-0000-000000000000}"/>
          </ac:spMkLst>
        </pc:spChg>
        <pc:spChg chg="mod">
          <ac:chgData name="Hackley, Paul C" userId="e3ecaaef-00d9-40c3-bd0a-acce00b9d050" providerId="ADAL" clId="{E2F3A7C3-57EF-471B-9E9A-7C5D89A17A04}" dt="2022-08-07T13:42:14.827" v="1324" actId="13926"/>
          <ac:spMkLst>
            <pc:docMk/>
            <pc:sldMk cId="1554129047" sldId="260"/>
            <ac:spMk id="15362" creationId="{00000000-0000-0000-0000-000000000000}"/>
          </ac:spMkLst>
        </pc:spChg>
        <pc:grpChg chg="add mod">
          <ac:chgData name="Hackley, Paul C" userId="e3ecaaef-00d9-40c3-bd0a-acce00b9d050" providerId="ADAL" clId="{E2F3A7C3-57EF-471B-9E9A-7C5D89A17A04}" dt="2022-08-07T13:47:28.323" v="1705"/>
          <ac:grpSpMkLst>
            <pc:docMk/>
            <pc:sldMk cId="1554129047" sldId="260"/>
            <ac:grpSpMk id="5" creationId="{B311F3B5-329A-44E8-B48A-C948C8F3AED8}"/>
          </ac:grpSpMkLst>
        </pc:grpChg>
      </pc:sldChg>
      <pc:sldChg chg="addSp delSp modSp mod">
        <pc:chgData name="Hackley, Paul C" userId="e3ecaaef-00d9-40c3-bd0a-acce00b9d050" providerId="ADAL" clId="{E2F3A7C3-57EF-471B-9E9A-7C5D89A17A04}" dt="2022-08-07T13:48:52.872" v="1723"/>
        <pc:sldMkLst>
          <pc:docMk/>
          <pc:sldMk cId="453362202" sldId="261"/>
        </pc:sldMkLst>
        <pc:spChg chg="add mod">
          <ac:chgData name="Hackley, Paul C" userId="e3ecaaef-00d9-40c3-bd0a-acce00b9d050" providerId="ADAL" clId="{E2F3A7C3-57EF-471B-9E9A-7C5D89A17A04}" dt="2022-08-05T19:31:27.095" v="619"/>
          <ac:spMkLst>
            <pc:docMk/>
            <pc:sldMk cId="453362202" sldId="261"/>
            <ac:spMk id="5" creationId="{F46EA2E5-0E5A-40C4-B54E-41BE5BD6388E}"/>
          </ac:spMkLst>
        </pc:spChg>
        <pc:spChg chg="mod">
          <ac:chgData name="Hackley, Paul C" userId="e3ecaaef-00d9-40c3-bd0a-acce00b9d050" providerId="ADAL" clId="{E2F3A7C3-57EF-471B-9E9A-7C5D89A17A04}" dt="2022-08-07T13:48:52.872" v="1723"/>
          <ac:spMkLst>
            <pc:docMk/>
            <pc:sldMk cId="453362202" sldId="261"/>
            <ac:spMk id="7" creationId="{395E7FFC-E406-4953-83FC-20E5E8F94EE0}"/>
          </ac:spMkLst>
        </pc:spChg>
        <pc:spChg chg="mod">
          <ac:chgData name="Hackley, Paul C" userId="e3ecaaef-00d9-40c3-bd0a-acce00b9d050" providerId="ADAL" clId="{E2F3A7C3-57EF-471B-9E9A-7C5D89A17A04}" dt="2022-08-07T13:48:52.872" v="1723"/>
          <ac:spMkLst>
            <pc:docMk/>
            <pc:sldMk cId="453362202" sldId="261"/>
            <ac:spMk id="8" creationId="{02B4238D-5B6B-45C7-9632-637135A1F7B0}"/>
          </ac:spMkLst>
        </pc:spChg>
        <pc:spChg chg="mod">
          <ac:chgData name="Hackley, Paul C" userId="e3ecaaef-00d9-40c3-bd0a-acce00b9d050" providerId="ADAL" clId="{E2F3A7C3-57EF-471B-9E9A-7C5D89A17A04}" dt="2022-08-07T13:48:52.872" v="1723"/>
          <ac:spMkLst>
            <pc:docMk/>
            <pc:sldMk cId="453362202" sldId="261"/>
            <ac:spMk id="9" creationId="{535DD1E5-390E-4E92-87E2-1451D7B20C45}"/>
          </ac:spMkLst>
        </pc:spChg>
        <pc:spChg chg="mod">
          <ac:chgData name="Hackley, Paul C" userId="e3ecaaef-00d9-40c3-bd0a-acce00b9d050" providerId="ADAL" clId="{E2F3A7C3-57EF-471B-9E9A-7C5D89A17A04}" dt="2022-08-07T13:48:52.872" v="1723"/>
          <ac:spMkLst>
            <pc:docMk/>
            <pc:sldMk cId="453362202" sldId="261"/>
            <ac:spMk id="10" creationId="{BCF728B7-DE23-4F48-89BD-B877CAF78E29}"/>
          </ac:spMkLst>
        </pc:spChg>
        <pc:spChg chg="mod">
          <ac:chgData name="Hackley, Paul C" userId="e3ecaaef-00d9-40c3-bd0a-acce00b9d050" providerId="ADAL" clId="{E2F3A7C3-57EF-471B-9E9A-7C5D89A17A04}" dt="2022-08-07T13:48:52.872" v="1723"/>
          <ac:spMkLst>
            <pc:docMk/>
            <pc:sldMk cId="453362202" sldId="261"/>
            <ac:spMk id="11" creationId="{689E17CA-6935-4826-AD05-66EF6D63C78F}"/>
          </ac:spMkLst>
        </pc:spChg>
        <pc:spChg chg="mod">
          <ac:chgData name="Hackley, Paul C" userId="e3ecaaef-00d9-40c3-bd0a-acce00b9d050" providerId="ADAL" clId="{E2F3A7C3-57EF-471B-9E9A-7C5D89A17A04}" dt="2022-08-07T13:48:52.872" v="1723"/>
          <ac:spMkLst>
            <pc:docMk/>
            <pc:sldMk cId="453362202" sldId="261"/>
            <ac:spMk id="12" creationId="{60BB2A14-E2CA-4796-AF9A-096DE54F9D28}"/>
          </ac:spMkLst>
        </pc:spChg>
        <pc:spChg chg="mod">
          <ac:chgData name="Hackley, Paul C" userId="e3ecaaef-00d9-40c3-bd0a-acce00b9d050" providerId="ADAL" clId="{E2F3A7C3-57EF-471B-9E9A-7C5D89A17A04}" dt="2022-08-07T13:48:52.872" v="1723"/>
          <ac:spMkLst>
            <pc:docMk/>
            <pc:sldMk cId="453362202" sldId="261"/>
            <ac:spMk id="13" creationId="{40F0FFF3-7013-471A-A0E8-054CE73194ED}"/>
          </ac:spMkLst>
        </pc:spChg>
        <pc:spChg chg="mod">
          <ac:chgData name="Hackley, Paul C" userId="e3ecaaef-00d9-40c3-bd0a-acce00b9d050" providerId="ADAL" clId="{E2F3A7C3-57EF-471B-9E9A-7C5D89A17A04}" dt="2022-08-07T13:48:52.872" v="1723"/>
          <ac:spMkLst>
            <pc:docMk/>
            <pc:sldMk cId="453362202" sldId="261"/>
            <ac:spMk id="14" creationId="{E486E9DF-264F-441D-B73C-9714B7243E51}"/>
          </ac:spMkLst>
        </pc:spChg>
        <pc:spChg chg="mod">
          <ac:chgData name="Hackley, Paul C" userId="e3ecaaef-00d9-40c3-bd0a-acce00b9d050" providerId="ADAL" clId="{E2F3A7C3-57EF-471B-9E9A-7C5D89A17A04}" dt="2022-08-07T13:48:52.872" v="1723"/>
          <ac:spMkLst>
            <pc:docMk/>
            <pc:sldMk cId="453362202" sldId="261"/>
            <ac:spMk id="15" creationId="{D6A1F5E9-82C8-4C0C-B8D5-866E2E92A06D}"/>
          </ac:spMkLst>
        </pc:spChg>
        <pc:spChg chg="mod">
          <ac:chgData name="Hackley, Paul C" userId="e3ecaaef-00d9-40c3-bd0a-acce00b9d050" providerId="ADAL" clId="{E2F3A7C3-57EF-471B-9E9A-7C5D89A17A04}" dt="2022-08-07T13:48:52.872" v="1723"/>
          <ac:spMkLst>
            <pc:docMk/>
            <pc:sldMk cId="453362202" sldId="261"/>
            <ac:spMk id="16" creationId="{C1BC5D4D-92F7-4358-8919-3B7B12B0AD68}"/>
          </ac:spMkLst>
        </pc:spChg>
        <pc:spChg chg="mod">
          <ac:chgData name="Hackley, Paul C" userId="e3ecaaef-00d9-40c3-bd0a-acce00b9d050" providerId="ADAL" clId="{E2F3A7C3-57EF-471B-9E9A-7C5D89A17A04}" dt="2022-08-07T13:48:52.872" v="1723"/>
          <ac:spMkLst>
            <pc:docMk/>
            <pc:sldMk cId="453362202" sldId="261"/>
            <ac:spMk id="17" creationId="{FB5F5888-0F37-4038-919B-7F5AB613341A}"/>
          </ac:spMkLst>
        </pc:spChg>
        <pc:spChg chg="del">
          <ac:chgData name="Hackley, Paul C" userId="e3ecaaef-00d9-40c3-bd0a-acce00b9d050" providerId="ADAL" clId="{E2F3A7C3-57EF-471B-9E9A-7C5D89A17A04}" dt="2022-08-05T19:31:26.082" v="618" actId="478"/>
          <ac:spMkLst>
            <pc:docMk/>
            <pc:sldMk cId="453362202" sldId="261"/>
            <ac:spMk id="18" creationId="{E62BA0C6-EB56-4B3D-899B-3A500A1A9B97}"/>
          </ac:spMkLst>
        </pc:spChg>
        <pc:grpChg chg="add mod">
          <ac:chgData name="Hackley, Paul C" userId="e3ecaaef-00d9-40c3-bd0a-acce00b9d050" providerId="ADAL" clId="{E2F3A7C3-57EF-471B-9E9A-7C5D89A17A04}" dt="2022-08-07T13:48:52.872" v="1723"/>
          <ac:grpSpMkLst>
            <pc:docMk/>
            <pc:sldMk cId="453362202" sldId="261"/>
            <ac:grpSpMk id="6" creationId="{BB6B1A4E-4C89-4F3E-87A0-A7D1B0606786}"/>
          </ac:grpSpMkLst>
        </pc:grpChg>
      </pc:sldChg>
      <pc:sldChg chg="addSp delSp modSp mod modAnim">
        <pc:chgData name="Hackley, Paul C" userId="e3ecaaef-00d9-40c3-bd0a-acce00b9d050" providerId="ADAL" clId="{E2F3A7C3-57EF-471B-9E9A-7C5D89A17A04}" dt="2022-08-08T13:23:11.860" v="2732"/>
        <pc:sldMkLst>
          <pc:docMk/>
          <pc:sldMk cId="23172248" sldId="262"/>
        </pc:sldMkLst>
        <pc:spChg chg="mod">
          <ac:chgData name="Hackley, Paul C" userId="e3ecaaef-00d9-40c3-bd0a-acce00b9d050" providerId="ADAL" clId="{E2F3A7C3-57EF-471B-9E9A-7C5D89A17A04}" dt="2022-08-07T13:47:51.573" v="1709" actId="1076"/>
          <ac:spMkLst>
            <pc:docMk/>
            <pc:sldMk cId="23172248" sldId="262"/>
            <ac:spMk id="25" creationId="{00000000-0000-0000-0000-000000000000}"/>
          </ac:spMkLst>
        </pc:spChg>
        <pc:spChg chg="mod">
          <ac:chgData name="Hackley, Paul C" userId="e3ecaaef-00d9-40c3-bd0a-acce00b9d050" providerId="ADAL" clId="{E2F3A7C3-57EF-471B-9E9A-7C5D89A17A04}" dt="2022-08-07T13:47:38.471" v="1707"/>
          <ac:spMkLst>
            <pc:docMk/>
            <pc:sldMk cId="23172248" sldId="262"/>
            <ac:spMk id="28" creationId="{A3994A4C-859D-41C4-A1D9-F2C6D6EFD91E}"/>
          </ac:spMkLst>
        </pc:spChg>
        <pc:spChg chg="mod">
          <ac:chgData name="Hackley, Paul C" userId="e3ecaaef-00d9-40c3-bd0a-acce00b9d050" providerId="ADAL" clId="{E2F3A7C3-57EF-471B-9E9A-7C5D89A17A04}" dt="2022-08-07T13:47:38.471" v="1707"/>
          <ac:spMkLst>
            <pc:docMk/>
            <pc:sldMk cId="23172248" sldId="262"/>
            <ac:spMk id="30" creationId="{7E2A6D0E-D7EC-4B3E-999D-AB53F986205C}"/>
          </ac:spMkLst>
        </pc:spChg>
        <pc:spChg chg="mod">
          <ac:chgData name="Hackley, Paul C" userId="e3ecaaef-00d9-40c3-bd0a-acce00b9d050" providerId="ADAL" clId="{E2F3A7C3-57EF-471B-9E9A-7C5D89A17A04}" dt="2022-08-05T19:17:34.356" v="221" actId="20577"/>
          <ac:spMkLst>
            <pc:docMk/>
            <pc:sldMk cId="23172248" sldId="262"/>
            <ac:spMk id="32" creationId="{73D2309D-9C36-4683-8F7E-EF3A85165FDC}"/>
          </ac:spMkLst>
        </pc:spChg>
        <pc:spChg chg="mod">
          <ac:chgData name="Hackley, Paul C" userId="e3ecaaef-00d9-40c3-bd0a-acce00b9d050" providerId="ADAL" clId="{E2F3A7C3-57EF-471B-9E9A-7C5D89A17A04}" dt="2022-08-07T13:47:38.471" v="1707"/>
          <ac:spMkLst>
            <pc:docMk/>
            <pc:sldMk cId="23172248" sldId="262"/>
            <ac:spMk id="33" creationId="{64423C5F-8364-49E5-97C8-C6D9CE0320E4}"/>
          </ac:spMkLst>
        </pc:spChg>
        <pc:spChg chg="mod">
          <ac:chgData name="Hackley, Paul C" userId="e3ecaaef-00d9-40c3-bd0a-acce00b9d050" providerId="ADAL" clId="{E2F3A7C3-57EF-471B-9E9A-7C5D89A17A04}" dt="2022-08-07T13:47:38.471" v="1707"/>
          <ac:spMkLst>
            <pc:docMk/>
            <pc:sldMk cId="23172248" sldId="262"/>
            <ac:spMk id="34" creationId="{DDB06CC5-348B-441C-9416-888528ED7066}"/>
          </ac:spMkLst>
        </pc:spChg>
        <pc:spChg chg="mod">
          <ac:chgData name="Hackley, Paul C" userId="e3ecaaef-00d9-40c3-bd0a-acce00b9d050" providerId="ADAL" clId="{E2F3A7C3-57EF-471B-9E9A-7C5D89A17A04}" dt="2022-08-07T13:47:38.471" v="1707"/>
          <ac:spMkLst>
            <pc:docMk/>
            <pc:sldMk cId="23172248" sldId="262"/>
            <ac:spMk id="35" creationId="{F2267A61-8345-4BBB-B3C8-0B3C7A8722C0}"/>
          </ac:spMkLst>
        </pc:spChg>
        <pc:spChg chg="mod">
          <ac:chgData name="Hackley, Paul C" userId="e3ecaaef-00d9-40c3-bd0a-acce00b9d050" providerId="ADAL" clId="{E2F3A7C3-57EF-471B-9E9A-7C5D89A17A04}" dt="2022-08-07T13:47:38.471" v="1707"/>
          <ac:spMkLst>
            <pc:docMk/>
            <pc:sldMk cId="23172248" sldId="262"/>
            <ac:spMk id="36" creationId="{42CC8892-5892-4BF0-B804-D90FF91B183F}"/>
          </ac:spMkLst>
        </pc:spChg>
        <pc:spChg chg="mod">
          <ac:chgData name="Hackley, Paul C" userId="e3ecaaef-00d9-40c3-bd0a-acce00b9d050" providerId="ADAL" clId="{E2F3A7C3-57EF-471B-9E9A-7C5D89A17A04}" dt="2022-08-07T13:47:38.471" v="1707"/>
          <ac:spMkLst>
            <pc:docMk/>
            <pc:sldMk cId="23172248" sldId="262"/>
            <ac:spMk id="37" creationId="{C9FEA1B0-05EC-4F0A-981B-F3B82940CF70}"/>
          </ac:spMkLst>
        </pc:spChg>
        <pc:spChg chg="mod">
          <ac:chgData name="Hackley, Paul C" userId="e3ecaaef-00d9-40c3-bd0a-acce00b9d050" providerId="ADAL" clId="{E2F3A7C3-57EF-471B-9E9A-7C5D89A17A04}" dt="2022-08-07T13:47:38.471" v="1707"/>
          <ac:spMkLst>
            <pc:docMk/>
            <pc:sldMk cId="23172248" sldId="262"/>
            <ac:spMk id="38" creationId="{3F344E2D-3B8D-49E0-B026-8829D86E33C6}"/>
          </ac:spMkLst>
        </pc:spChg>
        <pc:spChg chg="mod">
          <ac:chgData name="Hackley, Paul C" userId="e3ecaaef-00d9-40c3-bd0a-acce00b9d050" providerId="ADAL" clId="{E2F3A7C3-57EF-471B-9E9A-7C5D89A17A04}" dt="2022-08-07T13:47:38.471" v="1707"/>
          <ac:spMkLst>
            <pc:docMk/>
            <pc:sldMk cId="23172248" sldId="262"/>
            <ac:spMk id="39" creationId="{43006A13-80EF-42C2-9601-F67F24866664}"/>
          </ac:spMkLst>
        </pc:spChg>
        <pc:spChg chg="mod">
          <ac:chgData name="Hackley, Paul C" userId="e3ecaaef-00d9-40c3-bd0a-acce00b9d050" providerId="ADAL" clId="{E2F3A7C3-57EF-471B-9E9A-7C5D89A17A04}" dt="2022-08-07T13:47:38.471" v="1707"/>
          <ac:spMkLst>
            <pc:docMk/>
            <pc:sldMk cId="23172248" sldId="262"/>
            <ac:spMk id="40" creationId="{EFF2D9E3-E47B-4398-BA46-D3BF3A83CA55}"/>
          </ac:spMkLst>
        </pc:spChg>
        <pc:spChg chg="mod">
          <ac:chgData name="Hackley, Paul C" userId="e3ecaaef-00d9-40c3-bd0a-acce00b9d050" providerId="ADAL" clId="{E2F3A7C3-57EF-471B-9E9A-7C5D89A17A04}" dt="2022-08-07T13:47:38.471" v="1707"/>
          <ac:spMkLst>
            <pc:docMk/>
            <pc:sldMk cId="23172248" sldId="262"/>
            <ac:spMk id="41" creationId="{EB7DE47E-95F8-4E7F-AC1A-482D6C63AE6F}"/>
          </ac:spMkLst>
        </pc:spChg>
        <pc:spChg chg="mod">
          <ac:chgData name="Hackley, Paul C" userId="e3ecaaef-00d9-40c3-bd0a-acce00b9d050" providerId="ADAL" clId="{E2F3A7C3-57EF-471B-9E9A-7C5D89A17A04}" dt="2022-08-07T13:47:53.038" v="1710"/>
          <ac:spMkLst>
            <pc:docMk/>
            <pc:sldMk cId="23172248" sldId="262"/>
            <ac:spMk id="43" creationId="{5845C543-994C-41E1-9ED5-4E1DE2B82283}"/>
          </ac:spMkLst>
        </pc:spChg>
        <pc:spChg chg="mod">
          <ac:chgData name="Hackley, Paul C" userId="e3ecaaef-00d9-40c3-bd0a-acce00b9d050" providerId="ADAL" clId="{E2F3A7C3-57EF-471B-9E9A-7C5D89A17A04}" dt="2022-08-07T13:47:53.038" v="1710"/>
          <ac:spMkLst>
            <pc:docMk/>
            <pc:sldMk cId="23172248" sldId="262"/>
            <ac:spMk id="44" creationId="{DF4046D9-9E4F-47FC-9B03-7D559F058E1E}"/>
          </ac:spMkLst>
        </pc:spChg>
        <pc:spChg chg="mod">
          <ac:chgData name="Hackley, Paul C" userId="e3ecaaef-00d9-40c3-bd0a-acce00b9d050" providerId="ADAL" clId="{E2F3A7C3-57EF-471B-9E9A-7C5D89A17A04}" dt="2022-08-07T13:47:53.038" v="1710"/>
          <ac:spMkLst>
            <pc:docMk/>
            <pc:sldMk cId="23172248" sldId="262"/>
            <ac:spMk id="45" creationId="{15DEC136-4B7B-4431-BB88-93C901CD05A6}"/>
          </ac:spMkLst>
        </pc:spChg>
        <pc:spChg chg="mod">
          <ac:chgData name="Hackley, Paul C" userId="e3ecaaef-00d9-40c3-bd0a-acce00b9d050" providerId="ADAL" clId="{E2F3A7C3-57EF-471B-9E9A-7C5D89A17A04}" dt="2022-08-07T13:47:53.038" v="1710"/>
          <ac:spMkLst>
            <pc:docMk/>
            <pc:sldMk cId="23172248" sldId="262"/>
            <ac:spMk id="46" creationId="{34719C1D-5529-49D7-9B89-22E5598891C5}"/>
          </ac:spMkLst>
        </pc:spChg>
        <pc:spChg chg="mod">
          <ac:chgData name="Hackley, Paul C" userId="e3ecaaef-00d9-40c3-bd0a-acce00b9d050" providerId="ADAL" clId="{E2F3A7C3-57EF-471B-9E9A-7C5D89A17A04}" dt="2022-08-07T13:47:53.038" v="1710"/>
          <ac:spMkLst>
            <pc:docMk/>
            <pc:sldMk cId="23172248" sldId="262"/>
            <ac:spMk id="47" creationId="{38ACEA4E-B84F-4257-B43A-FE33FC9B7E09}"/>
          </ac:spMkLst>
        </pc:spChg>
        <pc:spChg chg="mod">
          <ac:chgData name="Hackley, Paul C" userId="e3ecaaef-00d9-40c3-bd0a-acce00b9d050" providerId="ADAL" clId="{E2F3A7C3-57EF-471B-9E9A-7C5D89A17A04}" dt="2022-08-07T13:47:53.038" v="1710"/>
          <ac:spMkLst>
            <pc:docMk/>
            <pc:sldMk cId="23172248" sldId="262"/>
            <ac:spMk id="48" creationId="{C8330016-0FB0-486B-97F8-C04766137A25}"/>
          </ac:spMkLst>
        </pc:spChg>
        <pc:spChg chg="mod">
          <ac:chgData name="Hackley, Paul C" userId="e3ecaaef-00d9-40c3-bd0a-acce00b9d050" providerId="ADAL" clId="{E2F3A7C3-57EF-471B-9E9A-7C5D89A17A04}" dt="2022-08-07T13:47:53.038" v="1710"/>
          <ac:spMkLst>
            <pc:docMk/>
            <pc:sldMk cId="23172248" sldId="262"/>
            <ac:spMk id="49" creationId="{CE6E42AC-3478-48A8-985B-E5CFCF413790}"/>
          </ac:spMkLst>
        </pc:spChg>
        <pc:spChg chg="mod">
          <ac:chgData name="Hackley, Paul C" userId="e3ecaaef-00d9-40c3-bd0a-acce00b9d050" providerId="ADAL" clId="{E2F3A7C3-57EF-471B-9E9A-7C5D89A17A04}" dt="2022-08-07T13:47:53.038" v="1710"/>
          <ac:spMkLst>
            <pc:docMk/>
            <pc:sldMk cId="23172248" sldId="262"/>
            <ac:spMk id="50" creationId="{5F85867E-EA33-4712-8E97-7850CC723295}"/>
          </ac:spMkLst>
        </pc:spChg>
        <pc:spChg chg="mod">
          <ac:chgData name="Hackley, Paul C" userId="e3ecaaef-00d9-40c3-bd0a-acce00b9d050" providerId="ADAL" clId="{E2F3A7C3-57EF-471B-9E9A-7C5D89A17A04}" dt="2022-08-07T13:47:53.038" v="1710"/>
          <ac:spMkLst>
            <pc:docMk/>
            <pc:sldMk cId="23172248" sldId="262"/>
            <ac:spMk id="51" creationId="{25B9B5D0-9B99-494D-B7FA-9AF19EF8F41B}"/>
          </ac:spMkLst>
        </pc:spChg>
        <pc:spChg chg="mod">
          <ac:chgData name="Hackley, Paul C" userId="e3ecaaef-00d9-40c3-bd0a-acce00b9d050" providerId="ADAL" clId="{E2F3A7C3-57EF-471B-9E9A-7C5D89A17A04}" dt="2022-08-07T13:47:53.038" v="1710"/>
          <ac:spMkLst>
            <pc:docMk/>
            <pc:sldMk cId="23172248" sldId="262"/>
            <ac:spMk id="52" creationId="{4B7CD170-7A11-47DF-BE23-178F80A847DC}"/>
          </ac:spMkLst>
        </pc:spChg>
        <pc:spChg chg="mod">
          <ac:chgData name="Hackley, Paul C" userId="e3ecaaef-00d9-40c3-bd0a-acce00b9d050" providerId="ADAL" clId="{E2F3A7C3-57EF-471B-9E9A-7C5D89A17A04}" dt="2022-08-07T13:47:53.038" v="1710"/>
          <ac:spMkLst>
            <pc:docMk/>
            <pc:sldMk cId="23172248" sldId="262"/>
            <ac:spMk id="53" creationId="{BDDF8BF3-E19C-455B-B983-BD868D556E3B}"/>
          </ac:spMkLst>
        </pc:spChg>
        <pc:grpChg chg="add del mod">
          <ac:chgData name="Hackley, Paul C" userId="e3ecaaef-00d9-40c3-bd0a-acce00b9d050" providerId="ADAL" clId="{E2F3A7C3-57EF-471B-9E9A-7C5D89A17A04}" dt="2022-08-07T13:47:47.738" v="1708"/>
          <ac:grpSpMkLst>
            <pc:docMk/>
            <pc:sldMk cId="23172248" sldId="262"/>
            <ac:grpSpMk id="19" creationId="{B1354E97-B36C-4C66-833B-88E11C8BF86C}"/>
          </ac:grpSpMkLst>
        </pc:grpChg>
        <pc:grpChg chg="add mod">
          <ac:chgData name="Hackley, Paul C" userId="e3ecaaef-00d9-40c3-bd0a-acce00b9d050" providerId="ADAL" clId="{E2F3A7C3-57EF-471B-9E9A-7C5D89A17A04}" dt="2022-08-07T13:47:53.038" v="1710"/>
          <ac:grpSpMkLst>
            <pc:docMk/>
            <pc:sldMk cId="23172248" sldId="262"/>
            <ac:grpSpMk id="42" creationId="{53C2FDD1-F835-465A-AF80-D0468232DB50}"/>
          </ac:grpSpMkLst>
        </pc:grpChg>
      </pc:sldChg>
      <pc:sldChg chg="addSp modSp">
        <pc:chgData name="Hackley, Paul C" userId="e3ecaaef-00d9-40c3-bd0a-acce00b9d050" providerId="ADAL" clId="{E2F3A7C3-57EF-471B-9E9A-7C5D89A17A04}" dt="2022-08-07T13:48:03.121" v="1712" actId="1076"/>
        <pc:sldMkLst>
          <pc:docMk/>
          <pc:sldMk cId="2714006174" sldId="265"/>
        </pc:sldMkLst>
        <pc:spChg chg="mod">
          <ac:chgData name="Hackley, Paul C" userId="e3ecaaef-00d9-40c3-bd0a-acce00b9d050" providerId="ADAL" clId="{E2F3A7C3-57EF-471B-9E9A-7C5D89A17A04}" dt="2022-08-07T13:48:03.121" v="1712" actId="1076"/>
          <ac:spMkLst>
            <pc:docMk/>
            <pc:sldMk cId="2714006174" sldId="265"/>
            <ac:spMk id="17" creationId="{12391848-5C03-4B12-82F3-48D595F969AF}"/>
          </ac:spMkLst>
        </pc:spChg>
        <pc:spChg chg="mod">
          <ac:chgData name="Hackley, Paul C" userId="e3ecaaef-00d9-40c3-bd0a-acce00b9d050" providerId="ADAL" clId="{E2F3A7C3-57EF-471B-9E9A-7C5D89A17A04}" dt="2022-08-07T13:48:03.121" v="1712" actId="1076"/>
          <ac:spMkLst>
            <pc:docMk/>
            <pc:sldMk cId="2714006174" sldId="265"/>
            <ac:spMk id="18" creationId="{92C8372A-DD77-4526-A3D7-4AFC014CBD80}"/>
          </ac:spMkLst>
        </pc:spChg>
        <pc:spChg chg="mod">
          <ac:chgData name="Hackley, Paul C" userId="e3ecaaef-00d9-40c3-bd0a-acce00b9d050" providerId="ADAL" clId="{E2F3A7C3-57EF-471B-9E9A-7C5D89A17A04}" dt="2022-08-07T13:48:03.121" v="1712" actId="1076"/>
          <ac:spMkLst>
            <pc:docMk/>
            <pc:sldMk cId="2714006174" sldId="265"/>
            <ac:spMk id="19" creationId="{E80F6AA6-6F32-4658-A07F-268F9DEDD324}"/>
          </ac:spMkLst>
        </pc:spChg>
        <pc:spChg chg="mod">
          <ac:chgData name="Hackley, Paul C" userId="e3ecaaef-00d9-40c3-bd0a-acce00b9d050" providerId="ADAL" clId="{E2F3A7C3-57EF-471B-9E9A-7C5D89A17A04}" dt="2022-08-07T13:48:03.121" v="1712" actId="1076"/>
          <ac:spMkLst>
            <pc:docMk/>
            <pc:sldMk cId="2714006174" sldId="265"/>
            <ac:spMk id="20" creationId="{6D9BC0FE-96C3-4154-B0C3-10938C305A4F}"/>
          </ac:spMkLst>
        </pc:spChg>
        <pc:spChg chg="mod">
          <ac:chgData name="Hackley, Paul C" userId="e3ecaaef-00d9-40c3-bd0a-acce00b9d050" providerId="ADAL" clId="{E2F3A7C3-57EF-471B-9E9A-7C5D89A17A04}" dt="2022-08-07T13:48:03.121" v="1712" actId="1076"/>
          <ac:spMkLst>
            <pc:docMk/>
            <pc:sldMk cId="2714006174" sldId="265"/>
            <ac:spMk id="21" creationId="{C6774369-9944-4F89-B8FD-7F446DF3C2FC}"/>
          </ac:spMkLst>
        </pc:spChg>
        <pc:spChg chg="mod">
          <ac:chgData name="Hackley, Paul C" userId="e3ecaaef-00d9-40c3-bd0a-acce00b9d050" providerId="ADAL" clId="{E2F3A7C3-57EF-471B-9E9A-7C5D89A17A04}" dt="2022-08-07T13:48:03.121" v="1712" actId="1076"/>
          <ac:spMkLst>
            <pc:docMk/>
            <pc:sldMk cId="2714006174" sldId="265"/>
            <ac:spMk id="22" creationId="{44F78C2F-C42A-444D-8410-E398FC9DE576}"/>
          </ac:spMkLst>
        </pc:spChg>
        <pc:spChg chg="mod">
          <ac:chgData name="Hackley, Paul C" userId="e3ecaaef-00d9-40c3-bd0a-acce00b9d050" providerId="ADAL" clId="{E2F3A7C3-57EF-471B-9E9A-7C5D89A17A04}" dt="2022-08-07T13:48:03.121" v="1712" actId="1076"/>
          <ac:spMkLst>
            <pc:docMk/>
            <pc:sldMk cId="2714006174" sldId="265"/>
            <ac:spMk id="23" creationId="{1996C542-A626-4E32-9E19-D14EA17393D4}"/>
          </ac:spMkLst>
        </pc:spChg>
        <pc:spChg chg="mod">
          <ac:chgData name="Hackley, Paul C" userId="e3ecaaef-00d9-40c3-bd0a-acce00b9d050" providerId="ADAL" clId="{E2F3A7C3-57EF-471B-9E9A-7C5D89A17A04}" dt="2022-08-07T13:48:03.121" v="1712" actId="1076"/>
          <ac:spMkLst>
            <pc:docMk/>
            <pc:sldMk cId="2714006174" sldId="265"/>
            <ac:spMk id="26" creationId="{A9606EFC-19E1-4FB2-8BF4-9E5808D15AF8}"/>
          </ac:spMkLst>
        </pc:spChg>
        <pc:spChg chg="mod">
          <ac:chgData name="Hackley, Paul C" userId="e3ecaaef-00d9-40c3-bd0a-acce00b9d050" providerId="ADAL" clId="{E2F3A7C3-57EF-471B-9E9A-7C5D89A17A04}" dt="2022-08-07T13:48:03.121" v="1712" actId="1076"/>
          <ac:spMkLst>
            <pc:docMk/>
            <pc:sldMk cId="2714006174" sldId="265"/>
            <ac:spMk id="27" creationId="{D0A57C7F-C3A1-481F-88C4-E125FCE8B7A3}"/>
          </ac:spMkLst>
        </pc:spChg>
        <pc:spChg chg="mod">
          <ac:chgData name="Hackley, Paul C" userId="e3ecaaef-00d9-40c3-bd0a-acce00b9d050" providerId="ADAL" clId="{E2F3A7C3-57EF-471B-9E9A-7C5D89A17A04}" dt="2022-08-07T13:48:03.121" v="1712" actId="1076"/>
          <ac:spMkLst>
            <pc:docMk/>
            <pc:sldMk cId="2714006174" sldId="265"/>
            <ac:spMk id="29" creationId="{D6C988B3-43EB-4C34-AF58-B6566419AD68}"/>
          </ac:spMkLst>
        </pc:spChg>
        <pc:spChg chg="mod">
          <ac:chgData name="Hackley, Paul C" userId="e3ecaaef-00d9-40c3-bd0a-acce00b9d050" providerId="ADAL" clId="{E2F3A7C3-57EF-471B-9E9A-7C5D89A17A04}" dt="2022-08-07T13:48:03.121" v="1712" actId="1076"/>
          <ac:spMkLst>
            <pc:docMk/>
            <pc:sldMk cId="2714006174" sldId="265"/>
            <ac:spMk id="31" creationId="{B1CCA41E-898B-4AC0-A589-B748BC69697E}"/>
          </ac:spMkLst>
        </pc:spChg>
        <pc:grpChg chg="add mod">
          <ac:chgData name="Hackley, Paul C" userId="e3ecaaef-00d9-40c3-bd0a-acce00b9d050" providerId="ADAL" clId="{E2F3A7C3-57EF-471B-9E9A-7C5D89A17A04}" dt="2022-08-07T13:48:03.121" v="1712" actId="1076"/>
          <ac:grpSpMkLst>
            <pc:docMk/>
            <pc:sldMk cId="2714006174" sldId="265"/>
            <ac:grpSpMk id="16" creationId="{325E098B-C6D3-41E5-A4DE-F78C97B5871E}"/>
          </ac:grpSpMkLst>
        </pc:grpChg>
      </pc:sldChg>
      <pc:sldChg chg="addSp modSp mod modAnim">
        <pc:chgData name="Hackley, Paul C" userId="e3ecaaef-00d9-40c3-bd0a-acce00b9d050" providerId="ADAL" clId="{E2F3A7C3-57EF-471B-9E9A-7C5D89A17A04}" dt="2022-08-07T13:48:14.470" v="1713"/>
        <pc:sldMkLst>
          <pc:docMk/>
          <pc:sldMk cId="796004326" sldId="266"/>
        </pc:sldMkLst>
        <pc:spChg chg="mod">
          <ac:chgData name="Hackley, Paul C" userId="e3ecaaef-00d9-40c3-bd0a-acce00b9d050" providerId="ADAL" clId="{E2F3A7C3-57EF-471B-9E9A-7C5D89A17A04}" dt="2022-08-07T13:48:14.470" v="1713"/>
          <ac:spMkLst>
            <pc:docMk/>
            <pc:sldMk cId="796004326" sldId="266"/>
            <ac:spMk id="16" creationId="{87207428-D87F-4A08-9A77-A2829097E8BE}"/>
          </ac:spMkLst>
        </pc:spChg>
        <pc:spChg chg="mod">
          <ac:chgData name="Hackley, Paul C" userId="e3ecaaef-00d9-40c3-bd0a-acce00b9d050" providerId="ADAL" clId="{E2F3A7C3-57EF-471B-9E9A-7C5D89A17A04}" dt="2022-08-07T13:48:14.470" v="1713"/>
          <ac:spMkLst>
            <pc:docMk/>
            <pc:sldMk cId="796004326" sldId="266"/>
            <ac:spMk id="17" creationId="{A3AC7973-FD81-4AE9-A3F5-CBBAB661C2A1}"/>
          </ac:spMkLst>
        </pc:spChg>
        <pc:spChg chg="mod">
          <ac:chgData name="Hackley, Paul C" userId="e3ecaaef-00d9-40c3-bd0a-acce00b9d050" providerId="ADAL" clId="{E2F3A7C3-57EF-471B-9E9A-7C5D89A17A04}" dt="2022-08-07T13:48:14.470" v="1713"/>
          <ac:spMkLst>
            <pc:docMk/>
            <pc:sldMk cId="796004326" sldId="266"/>
            <ac:spMk id="18" creationId="{DC9933A4-8E1B-4B0D-9D81-1864ED86F2E7}"/>
          </ac:spMkLst>
        </pc:spChg>
        <pc:spChg chg="mod">
          <ac:chgData name="Hackley, Paul C" userId="e3ecaaef-00d9-40c3-bd0a-acce00b9d050" providerId="ADAL" clId="{E2F3A7C3-57EF-471B-9E9A-7C5D89A17A04}" dt="2022-08-07T13:48:14.470" v="1713"/>
          <ac:spMkLst>
            <pc:docMk/>
            <pc:sldMk cId="796004326" sldId="266"/>
            <ac:spMk id="19" creationId="{22381F5B-69B8-4F58-936C-9CFCE5C8C9AD}"/>
          </ac:spMkLst>
        </pc:spChg>
        <pc:spChg chg="mod">
          <ac:chgData name="Hackley, Paul C" userId="e3ecaaef-00d9-40c3-bd0a-acce00b9d050" providerId="ADAL" clId="{E2F3A7C3-57EF-471B-9E9A-7C5D89A17A04}" dt="2022-08-07T13:48:14.470" v="1713"/>
          <ac:spMkLst>
            <pc:docMk/>
            <pc:sldMk cId="796004326" sldId="266"/>
            <ac:spMk id="20" creationId="{D487B427-2F19-4156-9028-D0A469B5FB74}"/>
          </ac:spMkLst>
        </pc:spChg>
        <pc:spChg chg="mod">
          <ac:chgData name="Hackley, Paul C" userId="e3ecaaef-00d9-40c3-bd0a-acce00b9d050" providerId="ADAL" clId="{E2F3A7C3-57EF-471B-9E9A-7C5D89A17A04}" dt="2022-08-07T13:48:14.470" v="1713"/>
          <ac:spMkLst>
            <pc:docMk/>
            <pc:sldMk cId="796004326" sldId="266"/>
            <ac:spMk id="21" creationId="{A646B12C-9083-41E4-83C2-4A4E63E6EEB1}"/>
          </ac:spMkLst>
        </pc:spChg>
        <pc:spChg chg="mod">
          <ac:chgData name="Hackley, Paul C" userId="e3ecaaef-00d9-40c3-bd0a-acce00b9d050" providerId="ADAL" clId="{E2F3A7C3-57EF-471B-9E9A-7C5D89A17A04}" dt="2022-08-07T13:48:14.470" v="1713"/>
          <ac:spMkLst>
            <pc:docMk/>
            <pc:sldMk cId="796004326" sldId="266"/>
            <ac:spMk id="22" creationId="{2C7BD8A1-EDC6-49C9-9CE8-45813D24CB88}"/>
          </ac:spMkLst>
        </pc:spChg>
        <pc:spChg chg="mod">
          <ac:chgData name="Hackley, Paul C" userId="e3ecaaef-00d9-40c3-bd0a-acce00b9d050" providerId="ADAL" clId="{E2F3A7C3-57EF-471B-9E9A-7C5D89A17A04}" dt="2022-08-07T13:48:14.470" v="1713"/>
          <ac:spMkLst>
            <pc:docMk/>
            <pc:sldMk cId="796004326" sldId="266"/>
            <ac:spMk id="23" creationId="{2A7A9B5C-5965-4FA4-B6CF-084816D90C09}"/>
          </ac:spMkLst>
        </pc:spChg>
        <pc:spChg chg="mod">
          <ac:chgData name="Hackley, Paul C" userId="e3ecaaef-00d9-40c3-bd0a-acce00b9d050" providerId="ADAL" clId="{E2F3A7C3-57EF-471B-9E9A-7C5D89A17A04}" dt="2022-08-06T18:59:10.209" v="739" actId="1076"/>
          <ac:spMkLst>
            <pc:docMk/>
            <pc:sldMk cId="796004326" sldId="266"/>
            <ac:spMk id="29" creationId="{00000000-0000-0000-0000-000000000000}"/>
          </ac:spMkLst>
        </pc:spChg>
        <pc:spChg chg="mod">
          <ac:chgData name="Hackley, Paul C" userId="e3ecaaef-00d9-40c3-bd0a-acce00b9d050" providerId="ADAL" clId="{E2F3A7C3-57EF-471B-9E9A-7C5D89A17A04}" dt="2022-08-07T13:48:14.470" v="1713"/>
          <ac:spMkLst>
            <pc:docMk/>
            <pc:sldMk cId="796004326" sldId="266"/>
            <ac:spMk id="30" creationId="{4253B27A-D8CC-479D-A422-1C3ECB28AFCC}"/>
          </ac:spMkLst>
        </pc:spChg>
        <pc:spChg chg="mod">
          <ac:chgData name="Hackley, Paul C" userId="e3ecaaef-00d9-40c3-bd0a-acce00b9d050" providerId="ADAL" clId="{E2F3A7C3-57EF-471B-9E9A-7C5D89A17A04}" dt="2022-08-07T13:48:14.470" v="1713"/>
          <ac:spMkLst>
            <pc:docMk/>
            <pc:sldMk cId="796004326" sldId="266"/>
            <ac:spMk id="33" creationId="{FAD3EF5C-27FE-46C7-858D-346DA892DC03}"/>
          </ac:spMkLst>
        </pc:spChg>
        <pc:spChg chg="mod">
          <ac:chgData name="Hackley, Paul C" userId="e3ecaaef-00d9-40c3-bd0a-acce00b9d050" providerId="ADAL" clId="{E2F3A7C3-57EF-471B-9E9A-7C5D89A17A04}" dt="2022-08-07T13:48:14.470" v="1713"/>
          <ac:spMkLst>
            <pc:docMk/>
            <pc:sldMk cId="796004326" sldId="266"/>
            <ac:spMk id="34" creationId="{8D8211B6-7C74-4F02-87AF-25CBB49E1A5B}"/>
          </ac:spMkLst>
        </pc:spChg>
        <pc:spChg chg="mod">
          <ac:chgData name="Hackley, Paul C" userId="e3ecaaef-00d9-40c3-bd0a-acce00b9d050" providerId="ADAL" clId="{E2F3A7C3-57EF-471B-9E9A-7C5D89A17A04}" dt="2022-08-07T13:42:15.553" v="1326"/>
          <ac:spMkLst>
            <pc:docMk/>
            <pc:sldMk cId="796004326" sldId="266"/>
            <ac:spMk id="21507" creationId="{00000000-0000-0000-0000-000000000000}"/>
          </ac:spMkLst>
        </pc:spChg>
        <pc:grpChg chg="add mod">
          <ac:chgData name="Hackley, Paul C" userId="e3ecaaef-00d9-40c3-bd0a-acce00b9d050" providerId="ADAL" clId="{E2F3A7C3-57EF-471B-9E9A-7C5D89A17A04}" dt="2022-08-07T13:48:14.470" v="1713"/>
          <ac:grpSpMkLst>
            <pc:docMk/>
            <pc:sldMk cId="796004326" sldId="266"/>
            <ac:grpSpMk id="15" creationId="{CA73BAA0-A4BF-4AA9-83A6-B33591F54E24}"/>
          </ac:grpSpMkLst>
        </pc:grpChg>
      </pc:sldChg>
      <pc:sldChg chg="addSp delSp modSp mod">
        <pc:chgData name="Hackley, Paul C" userId="e3ecaaef-00d9-40c3-bd0a-acce00b9d050" providerId="ADAL" clId="{E2F3A7C3-57EF-471B-9E9A-7C5D89A17A04}" dt="2022-08-07T13:48:28.419" v="1715"/>
        <pc:sldMkLst>
          <pc:docMk/>
          <pc:sldMk cId="2511565663" sldId="270"/>
        </pc:sldMkLst>
        <pc:spChg chg="mod">
          <ac:chgData name="Hackley, Paul C" userId="e3ecaaef-00d9-40c3-bd0a-acce00b9d050" providerId="ADAL" clId="{E2F3A7C3-57EF-471B-9E9A-7C5D89A17A04}" dt="2022-08-07T13:48:28.419" v="1715"/>
          <ac:spMkLst>
            <pc:docMk/>
            <pc:sldMk cId="2511565663" sldId="270"/>
            <ac:spMk id="10" creationId="{482D61A3-3803-418B-8D78-8B989C5AF685}"/>
          </ac:spMkLst>
        </pc:spChg>
        <pc:spChg chg="add mod">
          <ac:chgData name="Hackley, Paul C" userId="e3ecaaef-00d9-40c3-bd0a-acce00b9d050" providerId="ADAL" clId="{E2F3A7C3-57EF-471B-9E9A-7C5D89A17A04}" dt="2022-08-05T19:30:44.757" v="604"/>
          <ac:spMkLst>
            <pc:docMk/>
            <pc:sldMk cId="2511565663" sldId="270"/>
            <ac:spMk id="11" creationId="{BD0F9AB4-8308-46B9-9A28-CB7DE7236684}"/>
          </ac:spMkLst>
        </pc:spChg>
        <pc:spChg chg="mod">
          <ac:chgData name="Hackley, Paul C" userId="e3ecaaef-00d9-40c3-bd0a-acce00b9d050" providerId="ADAL" clId="{E2F3A7C3-57EF-471B-9E9A-7C5D89A17A04}" dt="2022-08-07T13:48:28.419" v="1715"/>
          <ac:spMkLst>
            <pc:docMk/>
            <pc:sldMk cId="2511565663" sldId="270"/>
            <ac:spMk id="12" creationId="{545E2920-C22F-4E97-B659-D3B714009A19}"/>
          </ac:spMkLst>
        </pc:spChg>
        <pc:spChg chg="mod">
          <ac:chgData name="Hackley, Paul C" userId="e3ecaaef-00d9-40c3-bd0a-acce00b9d050" providerId="ADAL" clId="{E2F3A7C3-57EF-471B-9E9A-7C5D89A17A04}" dt="2022-08-07T13:48:28.419" v="1715"/>
          <ac:spMkLst>
            <pc:docMk/>
            <pc:sldMk cId="2511565663" sldId="270"/>
            <ac:spMk id="13" creationId="{107882B9-DA20-4E87-A922-5505103EBE2F}"/>
          </ac:spMkLst>
        </pc:spChg>
        <pc:spChg chg="mod">
          <ac:chgData name="Hackley, Paul C" userId="e3ecaaef-00d9-40c3-bd0a-acce00b9d050" providerId="ADAL" clId="{E2F3A7C3-57EF-471B-9E9A-7C5D89A17A04}" dt="2022-08-07T13:48:28.419" v="1715"/>
          <ac:spMkLst>
            <pc:docMk/>
            <pc:sldMk cId="2511565663" sldId="270"/>
            <ac:spMk id="14" creationId="{35A7A09F-1731-4BBC-8357-08949FDBB543}"/>
          </ac:spMkLst>
        </pc:spChg>
        <pc:spChg chg="mod">
          <ac:chgData name="Hackley, Paul C" userId="e3ecaaef-00d9-40c3-bd0a-acce00b9d050" providerId="ADAL" clId="{E2F3A7C3-57EF-471B-9E9A-7C5D89A17A04}" dt="2022-08-07T13:48:28.419" v="1715"/>
          <ac:spMkLst>
            <pc:docMk/>
            <pc:sldMk cId="2511565663" sldId="270"/>
            <ac:spMk id="15" creationId="{E4D28AA7-7E9F-46BF-BEBC-F35842438BBB}"/>
          </ac:spMkLst>
        </pc:spChg>
        <pc:spChg chg="mod">
          <ac:chgData name="Hackley, Paul C" userId="e3ecaaef-00d9-40c3-bd0a-acce00b9d050" providerId="ADAL" clId="{E2F3A7C3-57EF-471B-9E9A-7C5D89A17A04}" dt="2022-08-07T13:48:28.419" v="1715"/>
          <ac:spMkLst>
            <pc:docMk/>
            <pc:sldMk cId="2511565663" sldId="270"/>
            <ac:spMk id="16" creationId="{6712A16E-D3EB-4982-BAE8-7FFDA0D0E187}"/>
          </ac:spMkLst>
        </pc:spChg>
        <pc:spChg chg="mod">
          <ac:chgData name="Hackley, Paul C" userId="e3ecaaef-00d9-40c3-bd0a-acce00b9d050" providerId="ADAL" clId="{E2F3A7C3-57EF-471B-9E9A-7C5D89A17A04}" dt="2022-08-07T13:48:28.419" v="1715"/>
          <ac:spMkLst>
            <pc:docMk/>
            <pc:sldMk cId="2511565663" sldId="270"/>
            <ac:spMk id="17" creationId="{2117375E-78E5-4A6D-9E3B-80D054020C68}"/>
          </ac:spMkLst>
        </pc:spChg>
        <pc:spChg chg="mod">
          <ac:chgData name="Hackley, Paul C" userId="e3ecaaef-00d9-40c3-bd0a-acce00b9d050" providerId="ADAL" clId="{E2F3A7C3-57EF-471B-9E9A-7C5D89A17A04}" dt="2022-08-07T13:48:28.419" v="1715"/>
          <ac:spMkLst>
            <pc:docMk/>
            <pc:sldMk cId="2511565663" sldId="270"/>
            <ac:spMk id="18" creationId="{8C0FA46C-2538-4BB2-8559-52613A76CD58}"/>
          </ac:spMkLst>
        </pc:spChg>
        <pc:spChg chg="mod">
          <ac:chgData name="Hackley, Paul C" userId="e3ecaaef-00d9-40c3-bd0a-acce00b9d050" providerId="ADAL" clId="{E2F3A7C3-57EF-471B-9E9A-7C5D89A17A04}" dt="2022-08-07T13:48:28.419" v="1715"/>
          <ac:spMkLst>
            <pc:docMk/>
            <pc:sldMk cId="2511565663" sldId="270"/>
            <ac:spMk id="19" creationId="{ECF2ECEB-D5C2-4A64-903E-3776D2D01C1C}"/>
          </ac:spMkLst>
        </pc:spChg>
        <pc:spChg chg="mod">
          <ac:chgData name="Hackley, Paul C" userId="e3ecaaef-00d9-40c3-bd0a-acce00b9d050" providerId="ADAL" clId="{E2F3A7C3-57EF-471B-9E9A-7C5D89A17A04}" dt="2022-08-07T13:48:28.419" v="1715"/>
          <ac:spMkLst>
            <pc:docMk/>
            <pc:sldMk cId="2511565663" sldId="270"/>
            <ac:spMk id="20" creationId="{A66E1501-F639-4CF6-9E57-69010AB3DFA7}"/>
          </ac:spMkLst>
        </pc:spChg>
        <pc:spChg chg="mod">
          <ac:chgData name="Hackley, Paul C" userId="e3ecaaef-00d9-40c3-bd0a-acce00b9d050" providerId="ADAL" clId="{E2F3A7C3-57EF-471B-9E9A-7C5D89A17A04}" dt="2022-08-07T13:48:28.419" v="1715"/>
          <ac:spMkLst>
            <pc:docMk/>
            <pc:sldMk cId="2511565663" sldId="270"/>
            <ac:spMk id="21" creationId="{6AFAAE53-4320-469F-8DC9-6D06F500648F}"/>
          </ac:spMkLst>
        </pc:spChg>
        <pc:spChg chg="del mod">
          <ac:chgData name="Hackley, Paul C" userId="e3ecaaef-00d9-40c3-bd0a-acce00b9d050" providerId="ADAL" clId="{E2F3A7C3-57EF-471B-9E9A-7C5D89A17A04}" dt="2022-08-05T19:30:43.443" v="603" actId="478"/>
          <ac:spMkLst>
            <pc:docMk/>
            <pc:sldMk cId="2511565663" sldId="270"/>
            <ac:spMk id="24" creationId="{016DBA38-9B84-436A-A4E7-EC6BACC24AB7}"/>
          </ac:spMkLst>
        </pc:spChg>
        <pc:spChg chg="mod">
          <ac:chgData name="Hackley, Paul C" userId="e3ecaaef-00d9-40c3-bd0a-acce00b9d050" providerId="ADAL" clId="{E2F3A7C3-57EF-471B-9E9A-7C5D89A17A04}" dt="2022-08-05T19:17:11.605" v="213" actId="20577"/>
          <ac:spMkLst>
            <pc:docMk/>
            <pc:sldMk cId="2511565663" sldId="270"/>
            <ac:spMk id="24580" creationId="{00000000-0000-0000-0000-000000000000}"/>
          </ac:spMkLst>
        </pc:spChg>
        <pc:spChg chg="mod">
          <ac:chgData name="Hackley, Paul C" userId="e3ecaaef-00d9-40c3-bd0a-acce00b9d050" providerId="ADAL" clId="{E2F3A7C3-57EF-471B-9E9A-7C5D89A17A04}" dt="2022-08-05T19:19:44.437" v="436" actId="20577"/>
          <ac:spMkLst>
            <pc:docMk/>
            <pc:sldMk cId="2511565663" sldId="270"/>
            <ac:spMk id="43025" creationId="{00000000-0000-0000-0000-000000000000}"/>
          </ac:spMkLst>
        </pc:spChg>
        <pc:grpChg chg="add mod">
          <ac:chgData name="Hackley, Paul C" userId="e3ecaaef-00d9-40c3-bd0a-acce00b9d050" providerId="ADAL" clId="{E2F3A7C3-57EF-471B-9E9A-7C5D89A17A04}" dt="2022-08-07T13:48:28.419" v="1715"/>
          <ac:grpSpMkLst>
            <pc:docMk/>
            <pc:sldMk cId="2511565663" sldId="270"/>
            <ac:grpSpMk id="9" creationId="{17794A78-50DA-4B96-8D1D-8869D6B0B423}"/>
          </ac:grpSpMkLst>
        </pc:grpChg>
        <pc:picChg chg="del">
          <ac:chgData name="Hackley, Paul C" userId="e3ecaaef-00d9-40c3-bd0a-acce00b9d050" providerId="ADAL" clId="{E2F3A7C3-57EF-471B-9E9A-7C5D89A17A04}" dt="2022-08-05T19:17:56.984" v="226" actId="478"/>
          <ac:picMkLst>
            <pc:docMk/>
            <pc:sldMk cId="2511565663" sldId="270"/>
            <ac:picMk id="3" creationId="{012C22A7-3029-46F4-A71E-9DBC97EB476C}"/>
          </ac:picMkLst>
        </pc:picChg>
        <pc:picChg chg="del">
          <ac:chgData name="Hackley, Paul C" userId="e3ecaaef-00d9-40c3-bd0a-acce00b9d050" providerId="ADAL" clId="{E2F3A7C3-57EF-471B-9E9A-7C5D89A17A04}" dt="2022-08-05T19:17:57.828" v="227" actId="478"/>
          <ac:picMkLst>
            <pc:docMk/>
            <pc:sldMk cId="2511565663" sldId="270"/>
            <ac:picMk id="4" creationId="{03EA1A15-F900-4145-B349-8828B9F1C5BB}"/>
          </ac:picMkLst>
        </pc:picChg>
        <pc:picChg chg="add mod">
          <ac:chgData name="Hackley, Paul C" userId="e3ecaaef-00d9-40c3-bd0a-acce00b9d050" providerId="ADAL" clId="{E2F3A7C3-57EF-471B-9E9A-7C5D89A17A04}" dt="2022-08-05T19:25:25.096" v="445" actId="1076"/>
          <ac:picMkLst>
            <pc:docMk/>
            <pc:sldMk cId="2511565663" sldId="270"/>
            <ac:picMk id="5" creationId="{6157F2CF-23D7-4100-B60C-31A834F78BA8}"/>
          </ac:picMkLst>
        </pc:picChg>
        <pc:picChg chg="add mod">
          <ac:chgData name="Hackley, Paul C" userId="e3ecaaef-00d9-40c3-bd0a-acce00b9d050" providerId="ADAL" clId="{E2F3A7C3-57EF-471B-9E9A-7C5D89A17A04}" dt="2022-08-05T19:25:25.096" v="445" actId="1076"/>
          <ac:picMkLst>
            <pc:docMk/>
            <pc:sldMk cId="2511565663" sldId="270"/>
            <ac:picMk id="8" creationId="{5382650B-0BD7-4126-9BC2-48573127830A}"/>
          </ac:picMkLst>
        </pc:picChg>
      </pc:sldChg>
      <pc:sldChg chg="addSp modSp mod modAnim">
        <pc:chgData name="Hackley, Paul C" userId="e3ecaaef-00d9-40c3-bd0a-acce00b9d050" providerId="ADAL" clId="{E2F3A7C3-57EF-471B-9E9A-7C5D89A17A04}" dt="2022-08-08T13:22:38.171" v="2731" actId="20577"/>
        <pc:sldMkLst>
          <pc:docMk/>
          <pc:sldMk cId="1520754908" sldId="273"/>
        </pc:sldMkLst>
        <pc:spChg chg="mod">
          <ac:chgData name="Hackley, Paul C" userId="e3ecaaef-00d9-40c3-bd0a-acce00b9d050" providerId="ADAL" clId="{E2F3A7C3-57EF-471B-9E9A-7C5D89A17A04}" dt="2022-08-05T19:11:41.235" v="97" actId="20577"/>
          <ac:spMkLst>
            <pc:docMk/>
            <pc:sldMk cId="1520754908" sldId="273"/>
            <ac:spMk id="3" creationId="{00000000-0000-0000-0000-000000000000}"/>
          </ac:spMkLst>
        </pc:spChg>
        <pc:spChg chg="mod">
          <ac:chgData name="Hackley, Paul C" userId="e3ecaaef-00d9-40c3-bd0a-acce00b9d050" providerId="ADAL" clId="{E2F3A7C3-57EF-471B-9E9A-7C5D89A17A04}" dt="2022-08-07T13:47:33.353" v="1706"/>
          <ac:spMkLst>
            <pc:docMk/>
            <pc:sldMk cId="1520754908" sldId="273"/>
            <ac:spMk id="11" creationId="{A247EF11-3243-48A0-8568-D019617044A2}"/>
          </ac:spMkLst>
        </pc:spChg>
        <pc:spChg chg="mod">
          <ac:chgData name="Hackley, Paul C" userId="e3ecaaef-00d9-40c3-bd0a-acce00b9d050" providerId="ADAL" clId="{E2F3A7C3-57EF-471B-9E9A-7C5D89A17A04}" dt="2022-08-07T13:47:33.353" v="1706"/>
          <ac:spMkLst>
            <pc:docMk/>
            <pc:sldMk cId="1520754908" sldId="273"/>
            <ac:spMk id="12" creationId="{52304805-626E-42C1-B2E1-51F9F7D3C2A3}"/>
          </ac:spMkLst>
        </pc:spChg>
        <pc:spChg chg="mod">
          <ac:chgData name="Hackley, Paul C" userId="e3ecaaef-00d9-40c3-bd0a-acce00b9d050" providerId="ADAL" clId="{E2F3A7C3-57EF-471B-9E9A-7C5D89A17A04}" dt="2022-08-07T13:47:33.353" v="1706"/>
          <ac:spMkLst>
            <pc:docMk/>
            <pc:sldMk cId="1520754908" sldId="273"/>
            <ac:spMk id="13" creationId="{BCD2004F-D96E-45A9-B2E7-FB0FA7640DD4}"/>
          </ac:spMkLst>
        </pc:spChg>
        <pc:spChg chg="mod">
          <ac:chgData name="Hackley, Paul C" userId="e3ecaaef-00d9-40c3-bd0a-acce00b9d050" providerId="ADAL" clId="{E2F3A7C3-57EF-471B-9E9A-7C5D89A17A04}" dt="2022-08-07T13:47:33.353" v="1706"/>
          <ac:spMkLst>
            <pc:docMk/>
            <pc:sldMk cId="1520754908" sldId="273"/>
            <ac:spMk id="14" creationId="{211E1B51-5360-4DBD-B7D6-69E22E26FEE4}"/>
          </ac:spMkLst>
        </pc:spChg>
        <pc:spChg chg="mod">
          <ac:chgData name="Hackley, Paul C" userId="e3ecaaef-00d9-40c3-bd0a-acce00b9d050" providerId="ADAL" clId="{E2F3A7C3-57EF-471B-9E9A-7C5D89A17A04}" dt="2022-08-07T13:47:33.353" v="1706"/>
          <ac:spMkLst>
            <pc:docMk/>
            <pc:sldMk cId="1520754908" sldId="273"/>
            <ac:spMk id="15" creationId="{D83FFE97-6E00-47C9-8D86-13C07F9C60CF}"/>
          </ac:spMkLst>
        </pc:spChg>
        <pc:spChg chg="mod">
          <ac:chgData name="Hackley, Paul C" userId="e3ecaaef-00d9-40c3-bd0a-acce00b9d050" providerId="ADAL" clId="{E2F3A7C3-57EF-471B-9E9A-7C5D89A17A04}" dt="2022-08-07T13:47:33.353" v="1706"/>
          <ac:spMkLst>
            <pc:docMk/>
            <pc:sldMk cId="1520754908" sldId="273"/>
            <ac:spMk id="16" creationId="{448F5B7C-43B0-4D1F-8AC0-462E987BCB32}"/>
          </ac:spMkLst>
        </pc:spChg>
        <pc:spChg chg="mod">
          <ac:chgData name="Hackley, Paul C" userId="e3ecaaef-00d9-40c3-bd0a-acce00b9d050" providerId="ADAL" clId="{E2F3A7C3-57EF-471B-9E9A-7C5D89A17A04}" dt="2022-08-07T13:47:33.353" v="1706"/>
          <ac:spMkLst>
            <pc:docMk/>
            <pc:sldMk cId="1520754908" sldId="273"/>
            <ac:spMk id="21" creationId="{8EAE4BA2-A159-46B7-BDE9-B6292AF106FA}"/>
          </ac:spMkLst>
        </pc:spChg>
        <pc:spChg chg="mod">
          <ac:chgData name="Hackley, Paul C" userId="e3ecaaef-00d9-40c3-bd0a-acce00b9d050" providerId="ADAL" clId="{E2F3A7C3-57EF-471B-9E9A-7C5D89A17A04}" dt="2022-08-05T19:17:29.045" v="217" actId="20577"/>
          <ac:spMkLst>
            <pc:docMk/>
            <pc:sldMk cId="1520754908" sldId="273"/>
            <ac:spMk id="23" creationId="{00000000-0000-0000-0000-000000000000}"/>
          </ac:spMkLst>
        </pc:spChg>
        <pc:spChg chg="mod">
          <ac:chgData name="Hackley, Paul C" userId="e3ecaaef-00d9-40c3-bd0a-acce00b9d050" providerId="ADAL" clId="{E2F3A7C3-57EF-471B-9E9A-7C5D89A17A04}" dt="2022-08-07T13:47:33.353" v="1706"/>
          <ac:spMkLst>
            <pc:docMk/>
            <pc:sldMk cId="1520754908" sldId="273"/>
            <ac:spMk id="24" creationId="{770FD864-6448-43B7-AA8F-FD615335536B}"/>
          </ac:spMkLst>
        </pc:spChg>
        <pc:spChg chg="mod">
          <ac:chgData name="Hackley, Paul C" userId="e3ecaaef-00d9-40c3-bd0a-acce00b9d050" providerId="ADAL" clId="{E2F3A7C3-57EF-471B-9E9A-7C5D89A17A04}" dt="2022-08-07T13:47:33.353" v="1706"/>
          <ac:spMkLst>
            <pc:docMk/>
            <pc:sldMk cId="1520754908" sldId="273"/>
            <ac:spMk id="25" creationId="{CCA5A160-4562-4EAD-8805-6C5BB83B04A8}"/>
          </ac:spMkLst>
        </pc:spChg>
        <pc:spChg chg="mod">
          <ac:chgData name="Hackley, Paul C" userId="e3ecaaef-00d9-40c3-bd0a-acce00b9d050" providerId="ADAL" clId="{E2F3A7C3-57EF-471B-9E9A-7C5D89A17A04}" dt="2022-08-07T13:47:33.353" v="1706"/>
          <ac:spMkLst>
            <pc:docMk/>
            <pc:sldMk cId="1520754908" sldId="273"/>
            <ac:spMk id="26" creationId="{2D91992D-33D8-439D-A1F3-33977AA50366}"/>
          </ac:spMkLst>
        </pc:spChg>
        <pc:spChg chg="mod">
          <ac:chgData name="Hackley, Paul C" userId="e3ecaaef-00d9-40c3-bd0a-acce00b9d050" providerId="ADAL" clId="{E2F3A7C3-57EF-471B-9E9A-7C5D89A17A04}" dt="2022-08-07T13:47:33.353" v="1706"/>
          <ac:spMkLst>
            <pc:docMk/>
            <pc:sldMk cId="1520754908" sldId="273"/>
            <ac:spMk id="27" creationId="{5C806916-CF4E-4003-BE3E-D7967C23DAC7}"/>
          </ac:spMkLst>
        </pc:spChg>
        <pc:spChg chg="mod">
          <ac:chgData name="Hackley, Paul C" userId="e3ecaaef-00d9-40c3-bd0a-acce00b9d050" providerId="ADAL" clId="{E2F3A7C3-57EF-471B-9E9A-7C5D89A17A04}" dt="2022-08-08T13:22:38.171" v="2731" actId="20577"/>
          <ac:spMkLst>
            <pc:docMk/>
            <pc:sldMk cId="1520754908" sldId="273"/>
            <ac:spMk id="33794" creationId="{00000000-0000-0000-0000-000000000000}"/>
          </ac:spMkLst>
        </pc:spChg>
        <pc:grpChg chg="add mod">
          <ac:chgData name="Hackley, Paul C" userId="e3ecaaef-00d9-40c3-bd0a-acce00b9d050" providerId="ADAL" clId="{E2F3A7C3-57EF-471B-9E9A-7C5D89A17A04}" dt="2022-08-07T13:47:33.353" v="1706"/>
          <ac:grpSpMkLst>
            <pc:docMk/>
            <pc:sldMk cId="1520754908" sldId="273"/>
            <ac:grpSpMk id="10" creationId="{6513CE40-F0A4-4DBF-8218-9F96F29FDDD8}"/>
          </ac:grpSpMkLst>
        </pc:grpChg>
      </pc:sldChg>
      <pc:sldChg chg="addSp delSp modSp mod modAnim">
        <pc:chgData name="Hackley, Paul C" userId="e3ecaaef-00d9-40c3-bd0a-acce00b9d050" providerId="ADAL" clId="{E2F3A7C3-57EF-471B-9E9A-7C5D89A17A04}" dt="2022-08-08T13:41:24.041" v="2937" actId="20577"/>
        <pc:sldMkLst>
          <pc:docMk/>
          <pc:sldMk cId="3991297852" sldId="289"/>
        </pc:sldMkLst>
        <pc:spChg chg="mod">
          <ac:chgData name="Hackley, Paul C" userId="e3ecaaef-00d9-40c3-bd0a-acce00b9d050" providerId="ADAL" clId="{E2F3A7C3-57EF-471B-9E9A-7C5D89A17A04}" dt="2022-08-05T19:29:19.586" v="570" actId="20577"/>
          <ac:spMkLst>
            <pc:docMk/>
            <pc:sldMk cId="3991297852" sldId="289"/>
            <ac:spMk id="2" creationId="{00000000-0000-0000-0000-000000000000}"/>
          </ac:spMkLst>
        </pc:spChg>
        <pc:spChg chg="add mod">
          <ac:chgData name="Hackley, Paul C" userId="e3ecaaef-00d9-40c3-bd0a-acce00b9d050" providerId="ADAL" clId="{E2F3A7C3-57EF-471B-9E9A-7C5D89A17A04}" dt="2022-08-05T19:29:51.608" v="600"/>
          <ac:spMkLst>
            <pc:docMk/>
            <pc:sldMk cId="3991297852" sldId="289"/>
            <ac:spMk id="8" creationId="{5AE2CD90-B7D4-417C-BC76-790E0BD9FA7E}"/>
          </ac:spMkLst>
        </pc:spChg>
        <pc:spChg chg="mod">
          <ac:chgData name="Hackley, Paul C" userId="e3ecaaef-00d9-40c3-bd0a-acce00b9d050" providerId="ADAL" clId="{E2F3A7C3-57EF-471B-9E9A-7C5D89A17A04}" dt="2022-08-07T13:48:47.051" v="1721"/>
          <ac:spMkLst>
            <pc:docMk/>
            <pc:sldMk cId="3991297852" sldId="289"/>
            <ac:spMk id="10" creationId="{E4616B00-E797-43C4-9747-FF93E6F19C69}"/>
          </ac:spMkLst>
        </pc:spChg>
        <pc:spChg chg="mod">
          <ac:chgData name="Hackley, Paul C" userId="e3ecaaef-00d9-40c3-bd0a-acce00b9d050" providerId="ADAL" clId="{E2F3A7C3-57EF-471B-9E9A-7C5D89A17A04}" dt="2022-08-07T13:48:47.051" v="1721"/>
          <ac:spMkLst>
            <pc:docMk/>
            <pc:sldMk cId="3991297852" sldId="289"/>
            <ac:spMk id="11" creationId="{5B6A9C94-9D9E-4104-AE1A-0D01AECBEAB1}"/>
          </ac:spMkLst>
        </pc:spChg>
        <pc:spChg chg="mod">
          <ac:chgData name="Hackley, Paul C" userId="e3ecaaef-00d9-40c3-bd0a-acce00b9d050" providerId="ADAL" clId="{E2F3A7C3-57EF-471B-9E9A-7C5D89A17A04}" dt="2022-08-07T13:48:47.051" v="1721"/>
          <ac:spMkLst>
            <pc:docMk/>
            <pc:sldMk cId="3991297852" sldId="289"/>
            <ac:spMk id="12" creationId="{F6F5AD43-30DB-4698-ABCD-7143327FCA9C}"/>
          </ac:spMkLst>
        </pc:spChg>
        <pc:spChg chg="mod">
          <ac:chgData name="Hackley, Paul C" userId="e3ecaaef-00d9-40c3-bd0a-acce00b9d050" providerId="ADAL" clId="{E2F3A7C3-57EF-471B-9E9A-7C5D89A17A04}" dt="2022-08-07T13:48:47.051" v="1721"/>
          <ac:spMkLst>
            <pc:docMk/>
            <pc:sldMk cId="3991297852" sldId="289"/>
            <ac:spMk id="13" creationId="{5D1E039B-E749-415C-B567-1652A8326446}"/>
          </ac:spMkLst>
        </pc:spChg>
        <pc:spChg chg="mod">
          <ac:chgData name="Hackley, Paul C" userId="e3ecaaef-00d9-40c3-bd0a-acce00b9d050" providerId="ADAL" clId="{E2F3A7C3-57EF-471B-9E9A-7C5D89A17A04}" dt="2022-08-07T13:48:47.051" v="1721"/>
          <ac:spMkLst>
            <pc:docMk/>
            <pc:sldMk cId="3991297852" sldId="289"/>
            <ac:spMk id="14" creationId="{120250D5-C87D-4CF2-AEA5-ED6F0E14912C}"/>
          </ac:spMkLst>
        </pc:spChg>
        <pc:spChg chg="mod">
          <ac:chgData name="Hackley, Paul C" userId="e3ecaaef-00d9-40c3-bd0a-acce00b9d050" providerId="ADAL" clId="{E2F3A7C3-57EF-471B-9E9A-7C5D89A17A04}" dt="2022-08-07T13:48:47.051" v="1721"/>
          <ac:spMkLst>
            <pc:docMk/>
            <pc:sldMk cId="3991297852" sldId="289"/>
            <ac:spMk id="15" creationId="{785AB9A2-6E54-43E2-B7A5-2C9ACB7AA169}"/>
          </ac:spMkLst>
        </pc:spChg>
        <pc:spChg chg="mod">
          <ac:chgData name="Hackley, Paul C" userId="e3ecaaef-00d9-40c3-bd0a-acce00b9d050" providerId="ADAL" clId="{E2F3A7C3-57EF-471B-9E9A-7C5D89A17A04}" dt="2022-08-07T13:48:47.051" v="1721"/>
          <ac:spMkLst>
            <pc:docMk/>
            <pc:sldMk cId="3991297852" sldId="289"/>
            <ac:spMk id="16" creationId="{F85E9A46-BBE6-4E5C-B782-226203B373C4}"/>
          </ac:spMkLst>
        </pc:spChg>
        <pc:spChg chg="mod">
          <ac:chgData name="Hackley, Paul C" userId="e3ecaaef-00d9-40c3-bd0a-acce00b9d050" providerId="ADAL" clId="{E2F3A7C3-57EF-471B-9E9A-7C5D89A17A04}" dt="2022-08-07T13:48:47.051" v="1721"/>
          <ac:spMkLst>
            <pc:docMk/>
            <pc:sldMk cId="3991297852" sldId="289"/>
            <ac:spMk id="17" creationId="{2FECB14E-EE2F-4B91-939A-F62F8F334962}"/>
          </ac:spMkLst>
        </pc:spChg>
        <pc:spChg chg="mod">
          <ac:chgData name="Hackley, Paul C" userId="e3ecaaef-00d9-40c3-bd0a-acce00b9d050" providerId="ADAL" clId="{E2F3A7C3-57EF-471B-9E9A-7C5D89A17A04}" dt="2022-08-07T13:48:47.051" v="1721"/>
          <ac:spMkLst>
            <pc:docMk/>
            <pc:sldMk cId="3991297852" sldId="289"/>
            <ac:spMk id="18" creationId="{83E60B2E-9853-469B-A8B2-226C2DD0F298}"/>
          </ac:spMkLst>
        </pc:spChg>
        <pc:spChg chg="mod">
          <ac:chgData name="Hackley, Paul C" userId="e3ecaaef-00d9-40c3-bd0a-acce00b9d050" providerId="ADAL" clId="{E2F3A7C3-57EF-471B-9E9A-7C5D89A17A04}" dt="2022-08-08T13:41:24.041" v="2937" actId="20577"/>
          <ac:spMkLst>
            <pc:docMk/>
            <pc:sldMk cId="3991297852" sldId="289"/>
            <ac:spMk id="19" creationId="{00000000-0000-0000-0000-000000000000}"/>
          </ac:spMkLst>
        </pc:spChg>
        <pc:spChg chg="del">
          <ac:chgData name="Hackley, Paul C" userId="e3ecaaef-00d9-40c3-bd0a-acce00b9d050" providerId="ADAL" clId="{E2F3A7C3-57EF-471B-9E9A-7C5D89A17A04}" dt="2022-08-05T19:29:43.600" v="599" actId="478"/>
          <ac:spMkLst>
            <pc:docMk/>
            <pc:sldMk cId="3991297852" sldId="289"/>
            <ac:spMk id="20" creationId="{35E01748-911D-4404-B220-D5CAFF9BC390}"/>
          </ac:spMkLst>
        </pc:spChg>
        <pc:spChg chg="mod">
          <ac:chgData name="Hackley, Paul C" userId="e3ecaaef-00d9-40c3-bd0a-acce00b9d050" providerId="ADAL" clId="{E2F3A7C3-57EF-471B-9E9A-7C5D89A17A04}" dt="2022-08-07T13:48:47.051" v="1721"/>
          <ac:spMkLst>
            <pc:docMk/>
            <pc:sldMk cId="3991297852" sldId="289"/>
            <ac:spMk id="20" creationId="{9CFFE3E0-E3D5-476F-A0FB-C879CD8B8CAD}"/>
          </ac:spMkLst>
        </pc:spChg>
        <pc:spChg chg="mod">
          <ac:chgData name="Hackley, Paul C" userId="e3ecaaef-00d9-40c3-bd0a-acce00b9d050" providerId="ADAL" clId="{E2F3A7C3-57EF-471B-9E9A-7C5D89A17A04}" dt="2022-08-07T13:48:47.051" v="1721"/>
          <ac:spMkLst>
            <pc:docMk/>
            <pc:sldMk cId="3991297852" sldId="289"/>
            <ac:spMk id="22" creationId="{77128606-3C24-4065-9AC1-3DEE6A9AD940}"/>
          </ac:spMkLst>
        </pc:spChg>
        <pc:grpChg chg="add mod">
          <ac:chgData name="Hackley, Paul C" userId="e3ecaaef-00d9-40c3-bd0a-acce00b9d050" providerId="ADAL" clId="{E2F3A7C3-57EF-471B-9E9A-7C5D89A17A04}" dt="2022-08-07T13:48:47.051" v="1721"/>
          <ac:grpSpMkLst>
            <pc:docMk/>
            <pc:sldMk cId="3991297852" sldId="289"/>
            <ac:grpSpMk id="9" creationId="{51217B75-F337-4740-8C00-E7BDD122C541}"/>
          </ac:grpSpMkLst>
        </pc:grpChg>
        <pc:picChg chg="add mod">
          <ac:chgData name="Hackley, Paul C" userId="e3ecaaef-00d9-40c3-bd0a-acce00b9d050" providerId="ADAL" clId="{E2F3A7C3-57EF-471B-9E9A-7C5D89A17A04}" dt="2022-08-08T13:39:34.371" v="2786" actId="1076"/>
          <ac:picMkLst>
            <pc:docMk/>
            <pc:sldMk cId="3991297852" sldId="289"/>
            <ac:picMk id="6" creationId="{65328319-9DDD-45CA-B934-F65D9C63D85E}"/>
          </ac:picMkLst>
        </pc:picChg>
        <pc:picChg chg="add mod">
          <ac:chgData name="Hackley, Paul C" userId="e3ecaaef-00d9-40c3-bd0a-acce00b9d050" providerId="ADAL" clId="{E2F3A7C3-57EF-471B-9E9A-7C5D89A17A04}" dt="2022-08-08T13:39:27.701" v="2784" actId="1076"/>
          <ac:picMkLst>
            <pc:docMk/>
            <pc:sldMk cId="3991297852" sldId="289"/>
            <ac:picMk id="7" creationId="{79779CB2-818C-4228-BF4F-DE08EFFF96E9}"/>
          </ac:picMkLst>
        </pc:picChg>
      </pc:sldChg>
      <pc:sldChg chg="addSp delSp modSp mod modAnim">
        <pc:chgData name="Hackley, Paul C" userId="e3ecaaef-00d9-40c3-bd0a-acce00b9d050" providerId="ADAL" clId="{E2F3A7C3-57EF-471B-9E9A-7C5D89A17A04}" dt="2022-08-08T13:52:04.205" v="3031" actId="20577"/>
        <pc:sldMkLst>
          <pc:docMk/>
          <pc:sldMk cId="453810387" sldId="294"/>
        </pc:sldMkLst>
        <pc:spChg chg="mod">
          <ac:chgData name="Hackley, Paul C" userId="e3ecaaef-00d9-40c3-bd0a-acce00b9d050" providerId="ADAL" clId="{E2F3A7C3-57EF-471B-9E9A-7C5D89A17A04}" dt="2022-08-08T13:51:42.977" v="3019" actId="27636"/>
          <ac:spMkLst>
            <pc:docMk/>
            <pc:sldMk cId="453810387" sldId="294"/>
            <ac:spMk id="2" creationId="{00000000-0000-0000-0000-000000000000}"/>
          </ac:spMkLst>
        </pc:spChg>
        <pc:spChg chg="add mod">
          <ac:chgData name="Hackley, Paul C" userId="e3ecaaef-00d9-40c3-bd0a-acce00b9d050" providerId="ADAL" clId="{E2F3A7C3-57EF-471B-9E9A-7C5D89A17A04}" dt="2022-08-05T19:31:21.389" v="617"/>
          <ac:spMkLst>
            <pc:docMk/>
            <pc:sldMk cId="453810387" sldId="294"/>
            <ac:spMk id="6" creationId="{175C4BC9-4397-4F0B-8FEB-730FC8AC7F63}"/>
          </ac:spMkLst>
        </pc:spChg>
        <pc:spChg chg="mod">
          <ac:chgData name="Hackley, Paul C" userId="e3ecaaef-00d9-40c3-bd0a-acce00b9d050" providerId="ADAL" clId="{E2F3A7C3-57EF-471B-9E9A-7C5D89A17A04}" dt="2022-08-07T13:48:49.957" v="1722"/>
          <ac:spMkLst>
            <pc:docMk/>
            <pc:sldMk cId="453810387" sldId="294"/>
            <ac:spMk id="8" creationId="{3E8AB08B-7D8D-4BA3-8CEC-447A4F88555C}"/>
          </ac:spMkLst>
        </pc:spChg>
        <pc:spChg chg="mod">
          <ac:chgData name="Hackley, Paul C" userId="e3ecaaef-00d9-40c3-bd0a-acce00b9d050" providerId="ADAL" clId="{E2F3A7C3-57EF-471B-9E9A-7C5D89A17A04}" dt="2022-08-07T13:48:49.957" v="1722"/>
          <ac:spMkLst>
            <pc:docMk/>
            <pc:sldMk cId="453810387" sldId="294"/>
            <ac:spMk id="9" creationId="{27D3D27A-C9BE-4CE2-AD16-9FC3B6F4241F}"/>
          </ac:spMkLst>
        </pc:spChg>
        <pc:spChg chg="mod">
          <ac:chgData name="Hackley, Paul C" userId="e3ecaaef-00d9-40c3-bd0a-acce00b9d050" providerId="ADAL" clId="{E2F3A7C3-57EF-471B-9E9A-7C5D89A17A04}" dt="2022-08-07T13:48:49.957" v="1722"/>
          <ac:spMkLst>
            <pc:docMk/>
            <pc:sldMk cId="453810387" sldId="294"/>
            <ac:spMk id="10" creationId="{7AB8BD38-A30F-4A87-8E5F-5392BAA211A9}"/>
          </ac:spMkLst>
        </pc:spChg>
        <pc:spChg chg="mod">
          <ac:chgData name="Hackley, Paul C" userId="e3ecaaef-00d9-40c3-bd0a-acce00b9d050" providerId="ADAL" clId="{E2F3A7C3-57EF-471B-9E9A-7C5D89A17A04}" dt="2022-08-07T13:48:49.957" v="1722"/>
          <ac:spMkLst>
            <pc:docMk/>
            <pc:sldMk cId="453810387" sldId="294"/>
            <ac:spMk id="11" creationId="{3107718C-3D96-457C-8FD1-133AFF4A4845}"/>
          </ac:spMkLst>
        </pc:spChg>
        <pc:spChg chg="mod">
          <ac:chgData name="Hackley, Paul C" userId="e3ecaaef-00d9-40c3-bd0a-acce00b9d050" providerId="ADAL" clId="{E2F3A7C3-57EF-471B-9E9A-7C5D89A17A04}" dt="2022-08-07T13:48:49.957" v="1722"/>
          <ac:spMkLst>
            <pc:docMk/>
            <pc:sldMk cId="453810387" sldId="294"/>
            <ac:spMk id="12" creationId="{4E4ACF39-95CD-4CA4-8F31-E31063007121}"/>
          </ac:spMkLst>
        </pc:spChg>
        <pc:spChg chg="mod">
          <ac:chgData name="Hackley, Paul C" userId="e3ecaaef-00d9-40c3-bd0a-acce00b9d050" providerId="ADAL" clId="{E2F3A7C3-57EF-471B-9E9A-7C5D89A17A04}" dt="2022-08-07T13:48:49.957" v="1722"/>
          <ac:spMkLst>
            <pc:docMk/>
            <pc:sldMk cId="453810387" sldId="294"/>
            <ac:spMk id="13" creationId="{3E1B3E5E-3585-44A6-A4BA-7FE9834BC87C}"/>
          </ac:spMkLst>
        </pc:spChg>
        <pc:spChg chg="mod">
          <ac:chgData name="Hackley, Paul C" userId="e3ecaaef-00d9-40c3-bd0a-acce00b9d050" providerId="ADAL" clId="{E2F3A7C3-57EF-471B-9E9A-7C5D89A17A04}" dt="2022-08-07T13:48:49.957" v="1722"/>
          <ac:spMkLst>
            <pc:docMk/>
            <pc:sldMk cId="453810387" sldId="294"/>
            <ac:spMk id="14" creationId="{6227F187-A211-4B26-BF24-6916E82C30DB}"/>
          </ac:spMkLst>
        </pc:spChg>
        <pc:spChg chg="mod">
          <ac:chgData name="Hackley, Paul C" userId="e3ecaaef-00d9-40c3-bd0a-acce00b9d050" providerId="ADAL" clId="{E2F3A7C3-57EF-471B-9E9A-7C5D89A17A04}" dt="2022-08-07T13:48:49.957" v="1722"/>
          <ac:spMkLst>
            <pc:docMk/>
            <pc:sldMk cId="453810387" sldId="294"/>
            <ac:spMk id="15" creationId="{C49A655E-0166-493E-94F2-68A43B1AE486}"/>
          </ac:spMkLst>
        </pc:spChg>
        <pc:spChg chg="mod">
          <ac:chgData name="Hackley, Paul C" userId="e3ecaaef-00d9-40c3-bd0a-acce00b9d050" providerId="ADAL" clId="{E2F3A7C3-57EF-471B-9E9A-7C5D89A17A04}" dt="2022-08-07T13:48:49.957" v="1722"/>
          <ac:spMkLst>
            <pc:docMk/>
            <pc:sldMk cId="453810387" sldId="294"/>
            <ac:spMk id="16" creationId="{C64F8E2A-062C-4F71-97DD-AF6255A965C1}"/>
          </ac:spMkLst>
        </pc:spChg>
        <pc:spChg chg="mod">
          <ac:chgData name="Hackley, Paul C" userId="e3ecaaef-00d9-40c3-bd0a-acce00b9d050" providerId="ADAL" clId="{E2F3A7C3-57EF-471B-9E9A-7C5D89A17A04}" dt="2022-08-07T13:48:49.957" v="1722"/>
          <ac:spMkLst>
            <pc:docMk/>
            <pc:sldMk cId="453810387" sldId="294"/>
            <ac:spMk id="17" creationId="{20BF976A-44DD-4F94-9A06-0216A05F61C0}"/>
          </ac:spMkLst>
        </pc:spChg>
        <pc:spChg chg="mod">
          <ac:chgData name="Hackley, Paul C" userId="e3ecaaef-00d9-40c3-bd0a-acce00b9d050" providerId="ADAL" clId="{E2F3A7C3-57EF-471B-9E9A-7C5D89A17A04}" dt="2022-08-07T13:48:49.957" v="1722"/>
          <ac:spMkLst>
            <pc:docMk/>
            <pc:sldMk cId="453810387" sldId="294"/>
            <ac:spMk id="18" creationId="{B5177344-F459-46E1-80F8-29B763C0C2AA}"/>
          </ac:spMkLst>
        </pc:spChg>
        <pc:spChg chg="mod">
          <ac:chgData name="Hackley, Paul C" userId="e3ecaaef-00d9-40c3-bd0a-acce00b9d050" providerId="ADAL" clId="{E2F3A7C3-57EF-471B-9E9A-7C5D89A17A04}" dt="2022-08-08T13:52:04.205" v="3031" actId="20577"/>
          <ac:spMkLst>
            <pc:docMk/>
            <pc:sldMk cId="453810387" sldId="294"/>
            <ac:spMk id="19" creationId="{00000000-0000-0000-0000-000000000000}"/>
          </ac:spMkLst>
        </pc:spChg>
        <pc:spChg chg="del">
          <ac:chgData name="Hackley, Paul C" userId="e3ecaaef-00d9-40c3-bd0a-acce00b9d050" providerId="ADAL" clId="{E2F3A7C3-57EF-471B-9E9A-7C5D89A17A04}" dt="2022-08-05T19:31:19.654" v="616" actId="478"/>
          <ac:spMkLst>
            <pc:docMk/>
            <pc:sldMk cId="453810387" sldId="294"/>
            <ac:spMk id="22" creationId="{27F05ACF-F69F-4985-893F-FF5EC035BBA5}"/>
          </ac:spMkLst>
        </pc:spChg>
        <pc:grpChg chg="add mod">
          <ac:chgData name="Hackley, Paul C" userId="e3ecaaef-00d9-40c3-bd0a-acce00b9d050" providerId="ADAL" clId="{E2F3A7C3-57EF-471B-9E9A-7C5D89A17A04}" dt="2022-08-07T13:48:49.957" v="1722"/>
          <ac:grpSpMkLst>
            <pc:docMk/>
            <pc:sldMk cId="453810387" sldId="294"/>
            <ac:grpSpMk id="7" creationId="{C02D74D0-201C-487E-8FB3-59FADAEFD6AC}"/>
          </ac:grpSpMkLst>
        </pc:grpChg>
      </pc:sldChg>
      <pc:sldChg chg="addSp modSp">
        <pc:chgData name="Hackley, Paul C" userId="e3ecaaef-00d9-40c3-bd0a-acce00b9d050" providerId="ADAL" clId="{E2F3A7C3-57EF-471B-9E9A-7C5D89A17A04}" dt="2022-08-08T13:46:12.986" v="2947" actId="20577"/>
        <pc:sldMkLst>
          <pc:docMk/>
          <pc:sldMk cId="1454286418" sldId="296"/>
        </pc:sldMkLst>
        <pc:spChg chg="mod">
          <ac:chgData name="Hackley, Paul C" userId="e3ecaaef-00d9-40c3-bd0a-acce00b9d050" providerId="ADAL" clId="{E2F3A7C3-57EF-471B-9E9A-7C5D89A17A04}" dt="2022-08-07T13:48:17.020" v="1714"/>
          <ac:spMkLst>
            <pc:docMk/>
            <pc:sldMk cId="1454286418" sldId="296"/>
            <ac:spMk id="18" creationId="{B93868C8-924C-4CE5-852C-70B02E0599F2}"/>
          </ac:spMkLst>
        </pc:spChg>
        <pc:spChg chg="mod">
          <ac:chgData name="Hackley, Paul C" userId="e3ecaaef-00d9-40c3-bd0a-acce00b9d050" providerId="ADAL" clId="{E2F3A7C3-57EF-471B-9E9A-7C5D89A17A04}" dt="2022-08-07T13:48:17.020" v="1714"/>
          <ac:spMkLst>
            <pc:docMk/>
            <pc:sldMk cId="1454286418" sldId="296"/>
            <ac:spMk id="19" creationId="{0DB7D7A5-B682-40F0-8F06-3F8DDFB665C9}"/>
          </ac:spMkLst>
        </pc:spChg>
        <pc:spChg chg="mod">
          <ac:chgData name="Hackley, Paul C" userId="e3ecaaef-00d9-40c3-bd0a-acce00b9d050" providerId="ADAL" clId="{E2F3A7C3-57EF-471B-9E9A-7C5D89A17A04}" dt="2022-08-07T13:48:17.020" v="1714"/>
          <ac:spMkLst>
            <pc:docMk/>
            <pc:sldMk cId="1454286418" sldId="296"/>
            <ac:spMk id="20" creationId="{E86D179E-5F70-4386-8BD0-1EBFE14B8ADF}"/>
          </ac:spMkLst>
        </pc:spChg>
        <pc:spChg chg="mod">
          <ac:chgData name="Hackley, Paul C" userId="e3ecaaef-00d9-40c3-bd0a-acce00b9d050" providerId="ADAL" clId="{E2F3A7C3-57EF-471B-9E9A-7C5D89A17A04}" dt="2022-08-07T13:48:17.020" v="1714"/>
          <ac:spMkLst>
            <pc:docMk/>
            <pc:sldMk cId="1454286418" sldId="296"/>
            <ac:spMk id="21" creationId="{6804856D-21EC-4F20-9756-6D0738CA76BD}"/>
          </ac:spMkLst>
        </pc:spChg>
        <pc:spChg chg="mod">
          <ac:chgData name="Hackley, Paul C" userId="e3ecaaef-00d9-40c3-bd0a-acce00b9d050" providerId="ADAL" clId="{E2F3A7C3-57EF-471B-9E9A-7C5D89A17A04}" dt="2022-08-07T13:48:17.020" v="1714"/>
          <ac:spMkLst>
            <pc:docMk/>
            <pc:sldMk cId="1454286418" sldId="296"/>
            <ac:spMk id="22" creationId="{4C3D2DA3-E92C-42B7-911C-EC1FD4F89F50}"/>
          </ac:spMkLst>
        </pc:spChg>
        <pc:spChg chg="mod">
          <ac:chgData name="Hackley, Paul C" userId="e3ecaaef-00d9-40c3-bd0a-acce00b9d050" providerId="ADAL" clId="{E2F3A7C3-57EF-471B-9E9A-7C5D89A17A04}" dt="2022-08-07T13:48:17.020" v="1714"/>
          <ac:spMkLst>
            <pc:docMk/>
            <pc:sldMk cId="1454286418" sldId="296"/>
            <ac:spMk id="23" creationId="{5987A430-E72D-4FB0-A6DC-49FB1BEE58A6}"/>
          </ac:spMkLst>
        </pc:spChg>
        <pc:spChg chg="mod">
          <ac:chgData name="Hackley, Paul C" userId="e3ecaaef-00d9-40c3-bd0a-acce00b9d050" providerId="ADAL" clId="{E2F3A7C3-57EF-471B-9E9A-7C5D89A17A04}" dt="2022-08-07T13:48:17.020" v="1714"/>
          <ac:spMkLst>
            <pc:docMk/>
            <pc:sldMk cId="1454286418" sldId="296"/>
            <ac:spMk id="27" creationId="{61C1C3F5-1591-45DD-AF09-A7EDBBBA43EB}"/>
          </ac:spMkLst>
        </pc:spChg>
        <pc:spChg chg="mod">
          <ac:chgData name="Hackley, Paul C" userId="e3ecaaef-00d9-40c3-bd0a-acce00b9d050" providerId="ADAL" clId="{E2F3A7C3-57EF-471B-9E9A-7C5D89A17A04}" dt="2022-08-07T13:48:17.020" v="1714"/>
          <ac:spMkLst>
            <pc:docMk/>
            <pc:sldMk cId="1454286418" sldId="296"/>
            <ac:spMk id="30" creationId="{F16A527B-9F39-4796-9037-494DA66499EA}"/>
          </ac:spMkLst>
        </pc:spChg>
        <pc:spChg chg="mod">
          <ac:chgData name="Hackley, Paul C" userId="e3ecaaef-00d9-40c3-bd0a-acce00b9d050" providerId="ADAL" clId="{E2F3A7C3-57EF-471B-9E9A-7C5D89A17A04}" dt="2022-08-07T13:48:17.020" v="1714"/>
          <ac:spMkLst>
            <pc:docMk/>
            <pc:sldMk cId="1454286418" sldId="296"/>
            <ac:spMk id="32" creationId="{B73BB4A6-5070-4F91-8FEC-A10E1ED8F272}"/>
          </ac:spMkLst>
        </pc:spChg>
        <pc:spChg chg="mod">
          <ac:chgData name="Hackley, Paul C" userId="e3ecaaef-00d9-40c3-bd0a-acce00b9d050" providerId="ADAL" clId="{E2F3A7C3-57EF-471B-9E9A-7C5D89A17A04}" dt="2022-08-07T13:48:17.020" v="1714"/>
          <ac:spMkLst>
            <pc:docMk/>
            <pc:sldMk cId="1454286418" sldId="296"/>
            <ac:spMk id="33" creationId="{E21D4A2E-562B-4E48-A1ED-4B209B5C88BF}"/>
          </ac:spMkLst>
        </pc:spChg>
        <pc:spChg chg="mod">
          <ac:chgData name="Hackley, Paul C" userId="e3ecaaef-00d9-40c3-bd0a-acce00b9d050" providerId="ADAL" clId="{E2F3A7C3-57EF-471B-9E9A-7C5D89A17A04}" dt="2022-08-07T13:48:17.020" v="1714"/>
          <ac:spMkLst>
            <pc:docMk/>
            <pc:sldMk cId="1454286418" sldId="296"/>
            <ac:spMk id="37" creationId="{58620863-4FEC-4DF6-AAF3-2F77B68C5D6F}"/>
          </ac:spMkLst>
        </pc:spChg>
        <pc:spChg chg="mod">
          <ac:chgData name="Hackley, Paul C" userId="e3ecaaef-00d9-40c3-bd0a-acce00b9d050" providerId="ADAL" clId="{E2F3A7C3-57EF-471B-9E9A-7C5D89A17A04}" dt="2022-08-08T13:46:12.986" v="2947" actId="20577"/>
          <ac:spMkLst>
            <pc:docMk/>
            <pc:sldMk cId="1454286418" sldId="296"/>
            <ac:spMk id="21507" creationId="{00000000-0000-0000-0000-000000000000}"/>
          </ac:spMkLst>
        </pc:spChg>
        <pc:grpChg chg="add mod">
          <ac:chgData name="Hackley, Paul C" userId="e3ecaaef-00d9-40c3-bd0a-acce00b9d050" providerId="ADAL" clId="{E2F3A7C3-57EF-471B-9E9A-7C5D89A17A04}" dt="2022-08-07T13:48:17.020" v="1714"/>
          <ac:grpSpMkLst>
            <pc:docMk/>
            <pc:sldMk cId="1454286418" sldId="296"/>
            <ac:grpSpMk id="17" creationId="{B5C10CB2-F259-4233-BE09-1768D06C3147}"/>
          </ac:grpSpMkLst>
        </pc:grpChg>
      </pc:sldChg>
      <pc:sldChg chg="del">
        <pc:chgData name="Hackley, Paul C" userId="e3ecaaef-00d9-40c3-bd0a-acce00b9d050" providerId="ADAL" clId="{E2F3A7C3-57EF-471B-9E9A-7C5D89A17A04}" dt="2022-08-05T19:30:59.389" v="605" actId="2696"/>
        <pc:sldMkLst>
          <pc:docMk/>
          <pc:sldMk cId="1911708875" sldId="297"/>
        </pc:sldMkLst>
      </pc:sldChg>
      <pc:sldChg chg="addSp delSp modSp mod modAnim">
        <pc:chgData name="Hackley, Paul C" userId="e3ecaaef-00d9-40c3-bd0a-acce00b9d050" providerId="ADAL" clId="{E2F3A7C3-57EF-471B-9E9A-7C5D89A17A04}" dt="2022-08-07T14:49:58.673" v="2704"/>
        <pc:sldMkLst>
          <pc:docMk/>
          <pc:sldMk cId="3243577732" sldId="298"/>
        </pc:sldMkLst>
        <pc:spChg chg="add mod">
          <ac:chgData name="Hackley, Paul C" userId="e3ecaaef-00d9-40c3-bd0a-acce00b9d050" providerId="ADAL" clId="{E2F3A7C3-57EF-471B-9E9A-7C5D89A17A04}" dt="2022-08-07T14:11:32.691" v="1915" actId="20577"/>
          <ac:spMkLst>
            <pc:docMk/>
            <pc:sldMk cId="3243577732" sldId="298"/>
            <ac:spMk id="7" creationId="{77493B0A-19D5-4BC9-B143-4F63A00B4011}"/>
          </ac:spMkLst>
        </pc:spChg>
        <pc:spChg chg="mod">
          <ac:chgData name="Hackley, Paul C" userId="e3ecaaef-00d9-40c3-bd0a-acce00b9d050" providerId="ADAL" clId="{E2F3A7C3-57EF-471B-9E9A-7C5D89A17A04}" dt="2022-08-07T13:48:31.673" v="1716"/>
          <ac:spMkLst>
            <pc:docMk/>
            <pc:sldMk cId="3243577732" sldId="298"/>
            <ac:spMk id="8" creationId="{3CF05968-6845-422F-A37D-888B29C5B801}"/>
          </ac:spMkLst>
        </pc:spChg>
        <pc:spChg chg="mod">
          <ac:chgData name="Hackley, Paul C" userId="e3ecaaef-00d9-40c3-bd0a-acce00b9d050" providerId="ADAL" clId="{E2F3A7C3-57EF-471B-9E9A-7C5D89A17A04}" dt="2022-08-07T13:48:31.673" v="1716"/>
          <ac:spMkLst>
            <pc:docMk/>
            <pc:sldMk cId="3243577732" sldId="298"/>
            <ac:spMk id="9" creationId="{8F8DA2ED-F937-422E-91EA-EAAA7D9120B3}"/>
          </ac:spMkLst>
        </pc:spChg>
        <pc:spChg chg="mod">
          <ac:chgData name="Hackley, Paul C" userId="e3ecaaef-00d9-40c3-bd0a-acce00b9d050" providerId="ADAL" clId="{E2F3A7C3-57EF-471B-9E9A-7C5D89A17A04}" dt="2022-08-07T13:48:31.673" v="1716"/>
          <ac:spMkLst>
            <pc:docMk/>
            <pc:sldMk cId="3243577732" sldId="298"/>
            <ac:spMk id="10" creationId="{DC70226E-7E3F-4552-A9A4-92C950CD36FB}"/>
          </ac:spMkLst>
        </pc:spChg>
        <pc:spChg chg="mod">
          <ac:chgData name="Hackley, Paul C" userId="e3ecaaef-00d9-40c3-bd0a-acce00b9d050" providerId="ADAL" clId="{E2F3A7C3-57EF-471B-9E9A-7C5D89A17A04}" dt="2022-08-07T13:48:31.673" v="1716"/>
          <ac:spMkLst>
            <pc:docMk/>
            <pc:sldMk cId="3243577732" sldId="298"/>
            <ac:spMk id="11" creationId="{261BB44B-DD5A-423D-B9C1-3536D84DA9BB}"/>
          </ac:spMkLst>
        </pc:spChg>
        <pc:spChg chg="mod">
          <ac:chgData name="Hackley, Paul C" userId="e3ecaaef-00d9-40c3-bd0a-acce00b9d050" providerId="ADAL" clId="{E2F3A7C3-57EF-471B-9E9A-7C5D89A17A04}" dt="2022-08-07T13:48:31.673" v="1716"/>
          <ac:spMkLst>
            <pc:docMk/>
            <pc:sldMk cId="3243577732" sldId="298"/>
            <ac:spMk id="12" creationId="{02D24922-F838-48E1-A80B-2AD423202AA4}"/>
          </ac:spMkLst>
        </pc:spChg>
        <pc:spChg chg="mod">
          <ac:chgData name="Hackley, Paul C" userId="e3ecaaef-00d9-40c3-bd0a-acce00b9d050" providerId="ADAL" clId="{E2F3A7C3-57EF-471B-9E9A-7C5D89A17A04}" dt="2022-08-07T13:48:31.673" v="1716"/>
          <ac:spMkLst>
            <pc:docMk/>
            <pc:sldMk cId="3243577732" sldId="298"/>
            <ac:spMk id="13" creationId="{C5F76E12-794D-44E4-ABD9-F3F7EEBFE831}"/>
          </ac:spMkLst>
        </pc:spChg>
        <pc:spChg chg="mod">
          <ac:chgData name="Hackley, Paul C" userId="e3ecaaef-00d9-40c3-bd0a-acce00b9d050" providerId="ADAL" clId="{E2F3A7C3-57EF-471B-9E9A-7C5D89A17A04}" dt="2022-08-07T13:48:31.673" v="1716"/>
          <ac:spMkLst>
            <pc:docMk/>
            <pc:sldMk cId="3243577732" sldId="298"/>
            <ac:spMk id="14" creationId="{F81FDCD2-FC3E-4495-8BD3-FDEEC5CB9965}"/>
          </ac:spMkLst>
        </pc:spChg>
        <pc:spChg chg="mod">
          <ac:chgData name="Hackley, Paul C" userId="e3ecaaef-00d9-40c3-bd0a-acce00b9d050" providerId="ADAL" clId="{E2F3A7C3-57EF-471B-9E9A-7C5D89A17A04}" dt="2022-08-07T13:48:31.673" v="1716"/>
          <ac:spMkLst>
            <pc:docMk/>
            <pc:sldMk cId="3243577732" sldId="298"/>
            <ac:spMk id="15" creationId="{E0561B2A-B63C-4A0B-A6F8-5596444EC0D2}"/>
          </ac:spMkLst>
        </pc:spChg>
        <pc:spChg chg="mod">
          <ac:chgData name="Hackley, Paul C" userId="e3ecaaef-00d9-40c3-bd0a-acce00b9d050" providerId="ADAL" clId="{E2F3A7C3-57EF-471B-9E9A-7C5D89A17A04}" dt="2022-08-07T13:48:31.673" v="1716"/>
          <ac:spMkLst>
            <pc:docMk/>
            <pc:sldMk cId="3243577732" sldId="298"/>
            <ac:spMk id="16" creationId="{4D37445F-0D18-43FB-A48F-2C5DD9D30EDF}"/>
          </ac:spMkLst>
        </pc:spChg>
        <pc:spChg chg="mod">
          <ac:chgData name="Hackley, Paul C" userId="e3ecaaef-00d9-40c3-bd0a-acce00b9d050" providerId="ADAL" clId="{E2F3A7C3-57EF-471B-9E9A-7C5D89A17A04}" dt="2022-08-07T13:48:31.673" v="1716"/>
          <ac:spMkLst>
            <pc:docMk/>
            <pc:sldMk cId="3243577732" sldId="298"/>
            <ac:spMk id="17" creationId="{92E1D3AC-90C3-4A08-9033-8794A6251EA9}"/>
          </ac:spMkLst>
        </pc:spChg>
        <pc:spChg chg="mod">
          <ac:chgData name="Hackley, Paul C" userId="e3ecaaef-00d9-40c3-bd0a-acce00b9d050" providerId="ADAL" clId="{E2F3A7C3-57EF-471B-9E9A-7C5D89A17A04}" dt="2022-08-07T13:48:31.673" v="1716"/>
          <ac:spMkLst>
            <pc:docMk/>
            <pc:sldMk cId="3243577732" sldId="298"/>
            <ac:spMk id="18" creationId="{48156524-D3B9-48F2-9FE0-051F9C233506}"/>
          </ac:spMkLst>
        </pc:spChg>
        <pc:spChg chg="mod">
          <ac:chgData name="Hackley, Paul C" userId="e3ecaaef-00d9-40c3-bd0a-acce00b9d050" providerId="ADAL" clId="{E2F3A7C3-57EF-471B-9E9A-7C5D89A17A04}" dt="2022-08-05T19:27:29.843" v="467" actId="1076"/>
          <ac:spMkLst>
            <pc:docMk/>
            <pc:sldMk cId="3243577732" sldId="298"/>
            <ac:spMk id="24" creationId="{016DBA38-9B84-436A-A4E7-EC6BACC24AB7}"/>
          </ac:spMkLst>
        </pc:spChg>
        <pc:spChg chg="mod">
          <ac:chgData name="Hackley, Paul C" userId="e3ecaaef-00d9-40c3-bd0a-acce00b9d050" providerId="ADAL" clId="{E2F3A7C3-57EF-471B-9E9A-7C5D89A17A04}" dt="2022-08-07T13:42:37.493" v="1332" actId="20577"/>
          <ac:spMkLst>
            <pc:docMk/>
            <pc:sldMk cId="3243577732" sldId="298"/>
            <ac:spMk id="24580" creationId="{00000000-0000-0000-0000-000000000000}"/>
          </ac:spMkLst>
        </pc:spChg>
        <pc:grpChg chg="add mod">
          <ac:chgData name="Hackley, Paul C" userId="e3ecaaef-00d9-40c3-bd0a-acce00b9d050" providerId="ADAL" clId="{E2F3A7C3-57EF-471B-9E9A-7C5D89A17A04}" dt="2022-08-07T13:48:31.673" v="1716"/>
          <ac:grpSpMkLst>
            <pc:docMk/>
            <pc:sldMk cId="3243577732" sldId="298"/>
            <ac:grpSpMk id="6" creationId="{87BE8756-9DBE-4DAF-97CE-A9AD9188AA23}"/>
          </ac:grpSpMkLst>
        </pc:grpChg>
        <pc:picChg chg="del">
          <ac:chgData name="Hackley, Paul C" userId="e3ecaaef-00d9-40c3-bd0a-acce00b9d050" providerId="ADAL" clId="{E2F3A7C3-57EF-471B-9E9A-7C5D89A17A04}" dt="2022-08-05T19:27:14.849" v="460" actId="478"/>
          <ac:picMkLst>
            <pc:docMk/>
            <pc:sldMk cId="3243577732" sldId="298"/>
            <ac:picMk id="2" creationId="{207C5BCA-4975-47A6-A429-98E782AADB09}"/>
          </ac:picMkLst>
        </pc:picChg>
        <pc:picChg chg="del">
          <ac:chgData name="Hackley, Paul C" userId="e3ecaaef-00d9-40c3-bd0a-acce00b9d050" providerId="ADAL" clId="{E2F3A7C3-57EF-471B-9E9A-7C5D89A17A04}" dt="2022-08-05T19:27:15.716" v="461" actId="478"/>
          <ac:picMkLst>
            <pc:docMk/>
            <pc:sldMk cId="3243577732" sldId="298"/>
            <ac:picMk id="5" creationId="{1C0922C0-169B-4519-9727-CF19695E781D}"/>
          </ac:picMkLst>
        </pc:picChg>
      </pc:sldChg>
      <pc:sldChg chg="addSp delSp modSp mod modAnim">
        <pc:chgData name="Hackley, Paul C" userId="e3ecaaef-00d9-40c3-bd0a-acce00b9d050" providerId="ADAL" clId="{E2F3A7C3-57EF-471B-9E9A-7C5D89A17A04}" dt="2022-08-07T14:53:43.207" v="2726"/>
        <pc:sldMkLst>
          <pc:docMk/>
          <pc:sldMk cId="4126526796" sldId="299"/>
        </pc:sldMkLst>
        <pc:spChg chg="del">
          <ac:chgData name="Hackley, Paul C" userId="e3ecaaef-00d9-40c3-bd0a-acce00b9d050" providerId="ADAL" clId="{E2F3A7C3-57EF-471B-9E9A-7C5D89A17A04}" dt="2022-08-05T19:27:58.092" v="495" actId="478"/>
          <ac:spMkLst>
            <pc:docMk/>
            <pc:sldMk cId="4126526796" sldId="299"/>
            <ac:spMk id="6" creationId="{B556A04B-DD59-4B47-8F54-7D8B40D3D129}"/>
          </ac:spMkLst>
        </pc:spChg>
        <pc:spChg chg="del">
          <ac:chgData name="Hackley, Paul C" userId="e3ecaaef-00d9-40c3-bd0a-acce00b9d050" providerId="ADAL" clId="{E2F3A7C3-57EF-471B-9E9A-7C5D89A17A04}" dt="2022-08-05T19:28:01.174" v="497" actId="478"/>
          <ac:spMkLst>
            <pc:docMk/>
            <pc:sldMk cId="4126526796" sldId="299"/>
            <ac:spMk id="7" creationId="{D22766A8-D28C-431F-8AE9-46F86DE4B89B}"/>
          </ac:spMkLst>
        </pc:spChg>
        <pc:spChg chg="mod">
          <ac:chgData name="Hackley, Paul C" userId="e3ecaaef-00d9-40c3-bd0a-acce00b9d050" providerId="ADAL" clId="{E2F3A7C3-57EF-471B-9E9A-7C5D89A17A04}" dt="2022-08-07T13:48:37.871" v="1717"/>
          <ac:spMkLst>
            <pc:docMk/>
            <pc:sldMk cId="4126526796" sldId="299"/>
            <ac:spMk id="8" creationId="{04F5BFE6-C372-4E34-B70B-E7F8975DC812}"/>
          </ac:spMkLst>
        </pc:spChg>
        <pc:spChg chg="del">
          <ac:chgData name="Hackley, Paul C" userId="e3ecaaef-00d9-40c3-bd0a-acce00b9d050" providerId="ADAL" clId="{E2F3A7C3-57EF-471B-9E9A-7C5D89A17A04}" dt="2022-08-05T19:27:57.007" v="494" actId="478"/>
          <ac:spMkLst>
            <pc:docMk/>
            <pc:sldMk cId="4126526796" sldId="299"/>
            <ac:spMk id="8" creationId="{69B6E42B-BCF2-4B49-9EB7-DB523DBDFFA0}"/>
          </ac:spMkLst>
        </pc:spChg>
        <pc:spChg chg="mod">
          <ac:chgData name="Hackley, Paul C" userId="e3ecaaef-00d9-40c3-bd0a-acce00b9d050" providerId="ADAL" clId="{E2F3A7C3-57EF-471B-9E9A-7C5D89A17A04}" dt="2022-08-07T13:48:37.871" v="1717"/>
          <ac:spMkLst>
            <pc:docMk/>
            <pc:sldMk cId="4126526796" sldId="299"/>
            <ac:spMk id="9" creationId="{45C0197F-6E8F-4469-BB77-07645CB1CC14}"/>
          </ac:spMkLst>
        </pc:spChg>
        <pc:spChg chg="del">
          <ac:chgData name="Hackley, Paul C" userId="e3ecaaef-00d9-40c3-bd0a-acce00b9d050" providerId="ADAL" clId="{E2F3A7C3-57EF-471B-9E9A-7C5D89A17A04}" dt="2022-08-05T19:27:59.188" v="496" actId="478"/>
          <ac:spMkLst>
            <pc:docMk/>
            <pc:sldMk cId="4126526796" sldId="299"/>
            <ac:spMk id="9" creationId="{F2F45013-04D5-4D12-95A6-1F620CB457DD}"/>
          </ac:spMkLst>
        </pc:spChg>
        <pc:spChg chg="mod">
          <ac:chgData name="Hackley, Paul C" userId="e3ecaaef-00d9-40c3-bd0a-acce00b9d050" providerId="ADAL" clId="{E2F3A7C3-57EF-471B-9E9A-7C5D89A17A04}" dt="2022-08-07T13:48:37.871" v="1717"/>
          <ac:spMkLst>
            <pc:docMk/>
            <pc:sldMk cId="4126526796" sldId="299"/>
            <ac:spMk id="10" creationId="{360BBFF5-B8C1-4365-889E-9AC08F8A2FE5}"/>
          </ac:spMkLst>
        </pc:spChg>
        <pc:spChg chg="add del mod">
          <ac:chgData name="Hackley, Paul C" userId="e3ecaaef-00d9-40c3-bd0a-acce00b9d050" providerId="ADAL" clId="{E2F3A7C3-57EF-471B-9E9A-7C5D89A17A04}" dt="2022-08-05T19:30:28.591" v="601" actId="478"/>
          <ac:spMkLst>
            <pc:docMk/>
            <pc:sldMk cId="4126526796" sldId="299"/>
            <ac:spMk id="10" creationId="{6729EAD2-2F8E-4A6F-A9B9-BCFEFD90C39C}"/>
          </ac:spMkLst>
        </pc:spChg>
        <pc:spChg chg="add mod">
          <ac:chgData name="Hackley, Paul C" userId="e3ecaaef-00d9-40c3-bd0a-acce00b9d050" providerId="ADAL" clId="{E2F3A7C3-57EF-471B-9E9A-7C5D89A17A04}" dt="2022-08-06T19:01:32.260" v="939" actId="20577"/>
          <ac:spMkLst>
            <pc:docMk/>
            <pc:sldMk cId="4126526796" sldId="299"/>
            <ac:spMk id="11" creationId="{8220ACBF-97F2-4214-8E58-06AB85EE6173}"/>
          </ac:spMkLst>
        </pc:spChg>
        <pc:spChg chg="add mod">
          <ac:chgData name="Hackley, Paul C" userId="e3ecaaef-00d9-40c3-bd0a-acce00b9d050" providerId="ADAL" clId="{E2F3A7C3-57EF-471B-9E9A-7C5D89A17A04}" dt="2022-08-05T19:30:29.824" v="602"/>
          <ac:spMkLst>
            <pc:docMk/>
            <pc:sldMk cId="4126526796" sldId="299"/>
            <ac:spMk id="12" creationId="{BF052496-91CF-4C49-81A2-B646EC3C8977}"/>
          </ac:spMkLst>
        </pc:spChg>
        <pc:spChg chg="mod">
          <ac:chgData name="Hackley, Paul C" userId="e3ecaaef-00d9-40c3-bd0a-acce00b9d050" providerId="ADAL" clId="{E2F3A7C3-57EF-471B-9E9A-7C5D89A17A04}" dt="2022-08-07T13:48:37.871" v="1717"/>
          <ac:spMkLst>
            <pc:docMk/>
            <pc:sldMk cId="4126526796" sldId="299"/>
            <ac:spMk id="13" creationId="{5BCF2CAE-5968-4F8B-B08E-5647639C3C81}"/>
          </ac:spMkLst>
        </pc:spChg>
        <pc:spChg chg="mod">
          <ac:chgData name="Hackley, Paul C" userId="e3ecaaef-00d9-40c3-bd0a-acce00b9d050" providerId="ADAL" clId="{E2F3A7C3-57EF-471B-9E9A-7C5D89A17A04}" dt="2022-08-07T13:48:37.871" v="1717"/>
          <ac:spMkLst>
            <pc:docMk/>
            <pc:sldMk cId="4126526796" sldId="299"/>
            <ac:spMk id="14" creationId="{64B7FA22-8C98-4442-AC03-FD657B742303}"/>
          </ac:spMkLst>
        </pc:spChg>
        <pc:spChg chg="mod">
          <ac:chgData name="Hackley, Paul C" userId="e3ecaaef-00d9-40c3-bd0a-acce00b9d050" providerId="ADAL" clId="{E2F3A7C3-57EF-471B-9E9A-7C5D89A17A04}" dt="2022-08-07T13:48:37.871" v="1717"/>
          <ac:spMkLst>
            <pc:docMk/>
            <pc:sldMk cId="4126526796" sldId="299"/>
            <ac:spMk id="15" creationId="{CD8336B4-37E1-4AAD-B6AE-D41724B60113}"/>
          </ac:spMkLst>
        </pc:spChg>
        <pc:spChg chg="mod">
          <ac:chgData name="Hackley, Paul C" userId="e3ecaaef-00d9-40c3-bd0a-acce00b9d050" providerId="ADAL" clId="{E2F3A7C3-57EF-471B-9E9A-7C5D89A17A04}" dt="2022-08-07T13:48:37.871" v="1717"/>
          <ac:spMkLst>
            <pc:docMk/>
            <pc:sldMk cId="4126526796" sldId="299"/>
            <ac:spMk id="16" creationId="{AA1AB713-F50F-4825-95F0-BE788CDBB43F}"/>
          </ac:spMkLst>
        </pc:spChg>
        <pc:spChg chg="mod">
          <ac:chgData name="Hackley, Paul C" userId="e3ecaaef-00d9-40c3-bd0a-acce00b9d050" providerId="ADAL" clId="{E2F3A7C3-57EF-471B-9E9A-7C5D89A17A04}" dt="2022-08-07T13:48:37.871" v="1717"/>
          <ac:spMkLst>
            <pc:docMk/>
            <pc:sldMk cId="4126526796" sldId="299"/>
            <ac:spMk id="17" creationId="{B94F2055-39E3-42F5-81F2-746FAD20F069}"/>
          </ac:spMkLst>
        </pc:spChg>
        <pc:spChg chg="mod">
          <ac:chgData name="Hackley, Paul C" userId="e3ecaaef-00d9-40c3-bd0a-acce00b9d050" providerId="ADAL" clId="{E2F3A7C3-57EF-471B-9E9A-7C5D89A17A04}" dt="2022-08-07T13:48:37.871" v="1717"/>
          <ac:spMkLst>
            <pc:docMk/>
            <pc:sldMk cId="4126526796" sldId="299"/>
            <ac:spMk id="18" creationId="{EF9E7D78-49B9-40CB-9571-C0A91BCDA1B0}"/>
          </ac:spMkLst>
        </pc:spChg>
        <pc:spChg chg="mod">
          <ac:chgData name="Hackley, Paul C" userId="e3ecaaef-00d9-40c3-bd0a-acce00b9d050" providerId="ADAL" clId="{E2F3A7C3-57EF-471B-9E9A-7C5D89A17A04}" dt="2022-08-07T13:48:37.871" v="1717"/>
          <ac:spMkLst>
            <pc:docMk/>
            <pc:sldMk cId="4126526796" sldId="299"/>
            <ac:spMk id="19" creationId="{439CA2BF-38F5-449A-AF10-8D57DAF737AF}"/>
          </ac:spMkLst>
        </pc:spChg>
        <pc:spChg chg="mod">
          <ac:chgData name="Hackley, Paul C" userId="e3ecaaef-00d9-40c3-bd0a-acce00b9d050" providerId="ADAL" clId="{E2F3A7C3-57EF-471B-9E9A-7C5D89A17A04}" dt="2022-08-07T13:48:37.871" v="1717"/>
          <ac:spMkLst>
            <pc:docMk/>
            <pc:sldMk cId="4126526796" sldId="299"/>
            <ac:spMk id="20" creationId="{9B14C7F9-A49E-4977-81D1-D0376889C2D7}"/>
          </ac:spMkLst>
        </pc:spChg>
        <pc:spChg chg="del">
          <ac:chgData name="Hackley, Paul C" userId="e3ecaaef-00d9-40c3-bd0a-acce00b9d050" providerId="ADAL" clId="{E2F3A7C3-57EF-471B-9E9A-7C5D89A17A04}" dt="2022-08-05T19:28:04.068" v="498" actId="478"/>
          <ac:spMkLst>
            <pc:docMk/>
            <pc:sldMk cId="4126526796" sldId="299"/>
            <ac:spMk id="24" creationId="{016DBA38-9B84-436A-A4E7-EC6BACC24AB7}"/>
          </ac:spMkLst>
        </pc:spChg>
        <pc:spChg chg="mod">
          <ac:chgData name="Hackley, Paul C" userId="e3ecaaef-00d9-40c3-bd0a-acce00b9d050" providerId="ADAL" clId="{E2F3A7C3-57EF-471B-9E9A-7C5D89A17A04}" dt="2022-08-05T19:27:51.319" v="492" actId="20577"/>
          <ac:spMkLst>
            <pc:docMk/>
            <pc:sldMk cId="4126526796" sldId="299"/>
            <ac:spMk id="24580" creationId="{00000000-0000-0000-0000-000000000000}"/>
          </ac:spMkLst>
        </pc:spChg>
        <pc:grpChg chg="add mod">
          <ac:chgData name="Hackley, Paul C" userId="e3ecaaef-00d9-40c3-bd0a-acce00b9d050" providerId="ADAL" clId="{E2F3A7C3-57EF-471B-9E9A-7C5D89A17A04}" dt="2022-08-07T13:48:37.871" v="1717"/>
          <ac:grpSpMkLst>
            <pc:docMk/>
            <pc:sldMk cId="4126526796" sldId="299"/>
            <ac:grpSpMk id="7" creationId="{D77F66E9-2FA8-4CE1-880A-C7E82D7DC6BF}"/>
          </ac:grpSpMkLst>
        </pc:grpChg>
        <pc:picChg chg="del">
          <ac:chgData name="Hackley, Paul C" userId="e3ecaaef-00d9-40c3-bd0a-acce00b9d050" providerId="ADAL" clId="{E2F3A7C3-57EF-471B-9E9A-7C5D89A17A04}" dt="2022-08-05T19:27:54.957" v="493" actId="478"/>
          <ac:picMkLst>
            <pc:docMk/>
            <pc:sldMk cId="4126526796" sldId="299"/>
            <ac:picMk id="3" creationId="{03463D55-7F71-4D5A-845C-F44971852A3E}"/>
          </ac:picMkLst>
        </pc:picChg>
        <pc:picChg chg="add mod">
          <ac:chgData name="Hackley, Paul C" userId="e3ecaaef-00d9-40c3-bd0a-acce00b9d050" providerId="ADAL" clId="{E2F3A7C3-57EF-471B-9E9A-7C5D89A17A04}" dt="2022-08-06T19:01:35.394" v="940" actId="1076"/>
          <ac:picMkLst>
            <pc:docMk/>
            <pc:sldMk cId="4126526796" sldId="299"/>
            <ac:picMk id="3" creationId="{6D37963C-8521-440B-820F-CB08BDD0E3B4}"/>
          </ac:picMkLst>
        </pc:picChg>
      </pc:sldChg>
      <pc:sldChg chg="addSp delSp modSp add mod modAnim">
        <pc:chgData name="Hackley, Paul C" userId="e3ecaaef-00d9-40c3-bd0a-acce00b9d050" providerId="ADAL" clId="{E2F3A7C3-57EF-471B-9E9A-7C5D89A17A04}" dt="2022-08-08T13:49:58.555" v="3000" actId="20577"/>
        <pc:sldMkLst>
          <pc:docMk/>
          <pc:sldMk cId="1736425108" sldId="300"/>
        </pc:sldMkLst>
        <pc:spChg chg="mod">
          <ac:chgData name="Hackley, Paul C" userId="e3ecaaef-00d9-40c3-bd0a-acce00b9d050" providerId="ADAL" clId="{E2F3A7C3-57EF-471B-9E9A-7C5D89A17A04}" dt="2022-08-07T13:48:40.314" v="1718"/>
          <ac:spMkLst>
            <pc:docMk/>
            <pc:sldMk cId="1736425108" sldId="300"/>
            <ac:spMk id="9" creationId="{801C18CE-1DA4-45FA-8868-FFF29360F7DD}"/>
          </ac:spMkLst>
        </pc:spChg>
        <pc:spChg chg="mod">
          <ac:chgData name="Hackley, Paul C" userId="e3ecaaef-00d9-40c3-bd0a-acce00b9d050" providerId="ADAL" clId="{E2F3A7C3-57EF-471B-9E9A-7C5D89A17A04}" dt="2022-08-07T13:48:40.314" v="1718"/>
          <ac:spMkLst>
            <pc:docMk/>
            <pc:sldMk cId="1736425108" sldId="300"/>
            <ac:spMk id="10" creationId="{931B72A0-FC2C-4934-B29D-656D7835931B}"/>
          </ac:spMkLst>
        </pc:spChg>
        <pc:spChg chg="mod">
          <ac:chgData name="Hackley, Paul C" userId="e3ecaaef-00d9-40c3-bd0a-acce00b9d050" providerId="ADAL" clId="{E2F3A7C3-57EF-471B-9E9A-7C5D89A17A04}" dt="2022-08-08T13:49:58.555" v="3000" actId="20577"/>
          <ac:spMkLst>
            <pc:docMk/>
            <pc:sldMk cId="1736425108" sldId="300"/>
            <ac:spMk id="11" creationId="{8220ACBF-97F2-4214-8E58-06AB85EE6173}"/>
          </ac:spMkLst>
        </pc:spChg>
        <pc:spChg chg="mod">
          <ac:chgData name="Hackley, Paul C" userId="e3ecaaef-00d9-40c3-bd0a-acce00b9d050" providerId="ADAL" clId="{E2F3A7C3-57EF-471B-9E9A-7C5D89A17A04}" dt="2022-08-07T13:48:40.314" v="1718"/>
          <ac:spMkLst>
            <pc:docMk/>
            <pc:sldMk cId="1736425108" sldId="300"/>
            <ac:spMk id="13" creationId="{3CB8D1D5-1480-47F7-88A0-00215C884261}"/>
          </ac:spMkLst>
        </pc:spChg>
        <pc:spChg chg="mod">
          <ac:chgData name="Hackley, Paul C" userId="e3ecaaef-00d9-40c3-bd0a-acce00b9d050" providerId="ADAL" clId="{E2F3A7C3-57EF-471B-9E9A-7C5D89A17A04}" dt="2022-08-07T13:48:40.314" v="1718"/>
          <ac:spMkLst>
            <pc:docMk/>
            <pc:sldMk cId="1736425108" sldId="300"/>
            <ac:spMk id="14" creationId="{AB0D3AF2-17B6-424C-BD3F-AAED1BAD9221}"/>
          </ac:spMkLst>
        </pc:spChg>
        <pc:spChg chg="mod">
          <ac:chgData name="Hackley, Paul C" userId="e3ecaaef-00d9-40c3-bd0a-acce00b9d050" providerId="ADAL" clId="{E2F3A7C3-57EF-471B-9E9A-7C5D89A17A04}" dt="2022-08-07T13:48:40.314" v="1718"/>
          <ac:spMkLst>
            <pc:docMk/>
            <pc:sldMk cId="1736425108" sldId="300"/>
            <ac:spMk id="15" creationId="{6CE88DB1-1207-44A6-B0AA-C25D3849D3F9}"/>
          </ac:spMkLst>
        </pc:spChg>
        <pc:spChg chg="mod">
          <ac:chgData name="Hackley, Paul C" userId="e3ecaaef-00d9-40c3-bd0a-acce00b9d050" providerId="ADAL" clId="{E2F3A7C3-57EF-471B-9E9A-7C5D89A17A04}" dt="2022-08-07T13:48:40.314" v="1718"/>
          <ac:spMkLst>
            <pc:docMk/>
            <pc:sldMk cId="1736425108" sldId="300"/>
            <ac:spMk id="16" creationId="{596CCFA1-D7BB-46B9-98FB-58E0FFE9C55A}"/>
          </ac:spMkLst>
        </pc:spChg>
        <pc:spChg chg="mod">
          <ac:chgData name="Hackley, Paul C" userId="e3ecaaef-00d9-40c3-bd0a-acce00b9d050" providerId="ADAL" clId="{E2F3A7C3-57EF-471B-9E9A-7C5D89A17A04}" dt="2022-08-07T13:48:40.314" v="1718"/>
          <ac:spMkLst>
            <pc:docMk/>
            <pc:sldMk cId="1736425108" sldId="300"/>
            <ac:spMk id="17" creationId="{FD5CEE88-CFCE-40AB-AA50-C777C5DA06CE}"/>
          </ac:spMkLst>
        </pc:spChg>
        <pc:spChg chg="mod">
          <ac:chgData name="Hackley, Paul C" userId="e3ecaaef-00d9-40c3-bd0a-acce00b9d050" providerId="ADAL" clId="{E2F3A7C3-57EF-471B-9E9A-7C5D89A17A04}" dt="2022-08-07T13:48:40.314" v="1718"/>
          <ac:spMkLst>
            <pc:docMk/>
            <pc:sldMk cId="1736425108" sldId="300"/>
            <ac:spMk id="18" creationId="{524B23A6-17C2-4417-9ACD-AB552EF9BE1D}"/>
          </ac:spMkLst>
        </pc:spChg>
        <pc:spChg chg="mod">
          <ac:chgData name="Hackley, Paul C" userId="e3ecaaef-00d9-40c3-bd0a-acce00b9d050" providerId="ADAL" clId="{E2F3A7C3-57EF-471B-9E9A-7C5D89A17A04}" dt="2022-08-07T13:48:40.314" v="1718"/>
          <ac:spMkLst>
            <pc:docMk/>
            <pc:sldMk cId="1736425108" sldId="300"/>
            <ac:spMk id="19" creationId="{CD151364-E148-4AD0-98EF-CA9833B99E68}"/>
          </ac:spMkLst>
        </pc:spChg>
        <pc:spChg chg="mod">
          <ac:chgData name="Hackley, Paul C" userId="e3ecaaef-00d9-40c3-bd0a-acce00b9d050" providerId="ADAL" clId="{E2F3A7C3-57EF-471B-9E9A-7C5D89A17A04}" dt="2022-08-07T13:48:40.314" v="1718"/>
          <ac:spMkLst>
            <pc:docMk/>
            <pc:sldMk cId="1736425108" sldId="300"/>
            <ac:spMk id="20" creationId="{6BD60717-9605-4BC8-B764-97824B12E216}"/>
          </ac:spMkLst>
        </pc:spChg>
        <pc:spChg chg="mod">
          <ac:chgData name="Hackley, Paul C" userId="e3ecaaef-00d9-40c3-bd0a-acce00b9d050" providerId="ADAL" clId="{E2F3A7C3-57EF-471B-9E9A-7C5D89A17A04}" dt="2022-08-07T13:48:40.314" v="1718"/>
          <ac:spMkLst>
            <pc:docMk/>
            <pc:sldMk cId="1736425108" sldId="300"/>
            <ac:spMk id="21" creationId="{68DDEFD4-F3ED-4E1D-904F-9B8368A2ADDF}"/>
          </ac:spMkLst>
        </pc:spChg>
        <pc:grpChg chg="add mod">
          <ac:chgData name="Hackley, Paul C" userId="e3ecaaef-00d9-40c3-bd0a-acce00b9d050" providerId="ADAL" clId="{E2F3A7C3-57EF-471B-9E9A-7C5D89A17A04}" dt="2022-08-07T13:48:40.314" v="1718"/>
          <ac:grpSpMkLst>
            <pc:docMk/>
            <pc:sldMk cId="1736425108" sldId="300"/>
            <ac:grpSpMk id="8" creationId="{9D80DA27-1607-475F-ABC6-30B3B08B70FC}"/>
          </ac:grpSpMkLst>
        </pc:grpChg>
        <pc:picChg chg="del">
          <ac:chgData name="Hackley, Paul C" userId="e3ecaaef-00d9-40c3-bd0a-acce00b9d050" providerId="ADAL" clId="{E2F3A7C3-57EF-471B-9E9A-7C5D89A17A04}" dt="2022-08-06T19:04:40.716" v="995" actId="478"/>
          <ac:picMkLst>
            <pc:docMk/>
            <pc:sldMk cId="1736425108" sldId="300"/>
            <ac:picMk id="3" creationId="{6D37963C-8521-440B-820F-CB08BDD0E3B4}"/>
          </ac:picMkLst>
        </pc:picChg>
        <pc:picChg chg="add mod">
          <ac:chgData name="Hackley, Paul C" userId="e3ecaaef-00d9-40c3-bd0a-acce00b9d050" providerId="ADAL" clId="{E2F3A7C3-57EF-471B-9E9A-7C5D89A17A04}" dt="2022-08-07T13:38:16.620" v="1151" actId="1076"/>
          <ac:picMkLst>
            <pc:docMk/>
            <pc:sldMk cId="1736425108" sldId="300"/>
            <ac:picMk id="4" creationId="{1E3DA097-B4AC-47E7-A0A4-BCC8504BC6F6}"/>
          </ac:picMkLst>
        </pc:picChg>
        <pc:picChg chg="add mod">
          <ac:chgData name="Hackley, Paul C" userId="e3ecaaef-00d9-40c3-bd0a-acce00b9d050" providerId="ADAL" clId="{E2F3A7C3-57EF-471B-9E9A-7C5D89A17A04}" dt="2022-08-07T13:38:17.396" v="1152" actId="1076"/>
          <ac:picMkLst>
            <pc:docMk/>
            <pc:sldMk cId="1736425108" sldId="300"/>
            <ac:picMk id="6" creationId="{DADA88A5-891E-4BB9-92BB-F477A9B12B51}"/>
          </ac:picMkLst>
        </pc:picChg>
      </pc:sldChg>
      <pc:sldChg chg="addSp delSp modSp add mod delAnim">
        <pc:chgData name="Hackley, Paul C" userId="e3ecaaef-00d9-40c3-bd0a-acce00b9d050" providerId="ADAL" clId="{E2F3A7C3-57EF-471B-9E9A-7C5D89A17A04}" dt="2022-08-08T13:50:40.156" v="3002" actId="20577"/>
        <pc:sldMkLst>
          <pc:docMk/>
          <pc:sldMk cId="3914368080" sldId="301"/>
        </pc:sldMkLst>
        <pc:spChg chg="mod">
          <ac:chgData name="Hackley, Paul C" userId="e3ecaaef-00d9-40c3-bd0a-acce00b9d050" providerId="ADAL" clId="{E2F3A7C3-57EF-471B-9E9A-7C5D89A17A04}" dt="2022-08-07T13:48:42.552" v="1719"/>
          <ac:spMkLst>
            <pc:docMk/>
            <pc:sldMk cId="3914368080" sldId="301"/>
            <ac:spMk id="7" creationId="{D7761BE0-41D8-4809-8589-F3B36E49B391}"/>
          </ac:spMkLst>
        </pc:spChg>
        <pc:spChg chg="mod">
          <ac:chgData name="Hackley, Paul C" userId="e3ecaaef-00d9-40c3-bd0a-acce00b9d050" providerId="ADAL" clId="{E2F3A7C3-57EF-471B-9E9A-7C5D89A17A04}" dt="2022-08-07T13:48:42.552" v="1719"/>
          <ac:spMkLst>
            <pc:docMk/>
            <pc:sldMk cId="3914368080" sldId="301"/>
            <ac:spMk id="8" creationId="{EF5ED18A-990C-4B13-9382-6FA19CD50219}"/>
          </ac:spMkLst>
        </pc:spChg>
        <pc:spChg chg="mod">
          <ac:chgData name="Hackley, Paul C" userId="e3ecaaef-00d9-40c3-bd0a-acce00b9d050" providerId="ADAL" clId="{E2F3A7C3-57EF-471B-9E9A-7C5D89A17A04}" dt="2022-08-07T13:48:42.552" v="1719"/>
          <ac:spMkLst>
            <pc:docMk/>
            <pc:sldMk cId="3914368080" sldId="301"/>
            <ac:spMk id="9" creationId="{A7017A14-A948-42F2-863F-7A8962ECC37C}"/>
          </ac:spMkLst>
        </pc:spChg>
        <pc:spChg chg="mod">
          <ac:chgData name="Hackley, Paul C" userId="e3ecaaef-00d9-40c3-bd0a-acce00b9d050" providerId="ADAL" clId="{E2F3A7C3-57EF-471B-9E9A-7C5D89A17A04}" dt="2022-08-07T13:48:42.552" v="1719"/>
          <ac:spMkLst>
            <pc:docMk/>
            <pc:sldMk cId="3914368080" sldId="301"/>
            <ac:spMk id="10" creationId="{BDA9F9C9-9775-4854-A417-752A6E69C448}"/>
          </ac:spMkLst>
        </pc:spChg>
        <pc:spChg chg="del mod">
          <ac:chgData name="Hackley, Paul C" userId="e3ecaaef-00d9-40c3-bd0a-acce00b9d050" providerId="ADAL" clId="{E2F3A7C3-57EF-471B-9E9A-7C5D89A17A04}" dt="2022-08-06T19:08:39.173" v="1042" actId="478"/>
          <ac:spMkLst>
            <pc:docMk/>
            <pc:sldMk cId="3914368080" sldId="301"/>
            <ac:spMk id="11" creationId="{8220ACBF-97F2-4214-8E58-06AB85EE6173}"/>
          </ac:spMkLst>
        </pc:spChg>
        <pc:spChg chg="mod">
          <ac:chgData name="Hackley, Paul C" userId="e3ecaaef-00d9-40c3-bd0a-acce00b9d050" providerId="ADAL" clId="{E2F3A7C3-57EF-471B-9E9A-7C5D89A17A04}" dt="2022-08-07T13:48:42.552" v="1719"/>
          <ac:spMkLst>
            <pc:docMk/>
            <pc:sldMk cId="3914368080" sldId="301"/>
            <ac:spMk id="11" creationId="{9280E5F5-F1B3-4660-BA1F-672D2ED3083F}"/>
          </ac:spMkLst>
        </pc:spChg>
        <pc:spChg chg="mod">
          <ac:chgData name="Hackley, Paul C" userId="e3ecaaef-00d9-40c3-bd0a-acce00b9d050" providerId="ADAL" clId="{E2F3A7C3-57EF-471B-9E9A-7C5D89A17A04}" dt="2022-08-07T13:48:42.552" v="1719"/>
          <ac:spMkLst>
            <pc:docMk/>
            <pc:sldMk cId="3914368080" sldId="301"/>
            <ac:spMk id="13" creationId="{176C3D9F-6AF2-42F4-BB8F-8EAFFCE74BA3}"/>
          </ac:spMkLst>
        </pc:spChg>
        <pc:spChg chg="mod">
          <ac:chgData name="Hackley, Paul C" userId="e3ecaaef-00d9-40c3-bd0a-acce00b9d050" providerId="ADAL" clId="{E2F3A7C3-57EF-471B-9E9A-7C5D89A17A04}" dt="2022-08-07T13:48:42.552" v="1719"/>
          <ac:spMkLst>
            <pc:docMk/>
            <pc:sldMk cId="3914368080" sldId="301"/>
            <ac:spMk id="14" creationId="{0BEC070E-D917-4B38-B432-3754708802D7}"/>
          </ac:spMkLst>
        </pc:spChg>
        <pc:spChg chg="mod">
          <ac:chgData name="Hackley, Paul C" userId="e3ecaaef-00d9-40c3-bd0a-acce00b9d050" providerId="ADAL" clId="{E2F3A7C3-57EF-471B-9E9A-7C5D89A17A04}" dt="2022-08-07T13:48:42.552" v="1719"/>
          <ac:spMkLst>
            <pc:docMk/>
            <pc:sldMk cId="3914368080" sldId="301"/>
            <ac:spMk id="15" creationId="{2CC2595D-901C-4840-92BB-A01807D3BC73}"/>
          </ac:spMkLst>
        </pc:spChg>
        <pc:spChg chg="mod">
          <ac:chgData name="Hackley, Paul C" userId="e3ecaaef-00d9-40c3-bd0a-acce00b9d050" providerId="ADAL" clId="{E2F3A7C3-57EF-471B-9E9A-7C5D89A17A04}" dt="2022-08-07T13:48:42.552" v="1719"/>
          <ac:spMkLst>
            <pc:docMk/>
            <pc:sldMk cId="3914368080" sldId="301"/>
            <ac:spMk id="16" creationId="{A847C081-06C1-4376-8D78-1335DD1144C1}"/>
          </ac:spMkLst>
        </pc:spChg>
        <pc:spChg chg="mod">
          <ac:chgData name="Hackley, Paul C" userId="e3ecaaef-00d9-40c3-bd0a-acce00b9d050" providerId="ADAL" clId="{E2F3A7C3-57EF-471B-9E9A-7C5D89A17A04}" dt="2022-08-07T13:48:42.552" v="1719"/>
          <ac:spMkLst>
            <pc:docMk/>
            <pc:sldMk cId="3914368080" sldId="301"/>
            <ac:spMk id="17" creationId="{BFCF5E8B-D6F0-4C46-8B31-4DC1A987DCC7}"/>
          </ac:spMkLst>
        </pc:spChg>
        <pc:spChg chg="mod">
          <ac:chgData name="Hackley, Paul C" userId="e3ecaaef-00d9-40c3-bd0a-acce00b9d050" providerId="ADAL" clId="{E2F3A7C3-57EF-471B-9E9A-7C5D89A17A04}" dt="2022-08-07T13:48:42.552" v="1719"/>
          <ac:spMkLst>
            <pc:docMk/>
            <pc:sldMk cId="3914368080" sldId="301"/>
            <ac:spMk id="18" creationId="{34659402-903D-4A1E-B42D-8C704A819A87}"/>
          </ac:spMkLst>
        </pc:spChg>
        <pc:spChg chg="add mod">
          <ac:chgData name="Hackley, Paul C" userId="e3ecaaef-00d9-40c3-bd0a-acce00b9d050" providerId="ADAL" clId="{E2F3A7C3-57EF-471B-9E9A-7C5D89A17A04}" dt="2022-08-08T13:50:40.156" v="3002" actId="20577"/>
          <ac:spMkLst>
            <pc:docMk/>
            <pc:sldMk cId="3914368080" sldId="301"/>
            <ac:spMk id="19" creationId="{8D5B9403-0E80-46C4-BA3B-753649CF1A21}"/>
          </ac:spMkLst>
        </pc:spChg>
        <pc:grpChg chg="add mod">
          <ac:chgData name="Hackley, Paul C" userId="e3ecaaef-00d9-40c3-bd0a-acce00b9d050" providerId="ADAL" clId="{E2F3A7C3-57EF-471B-9E9A-7C5D89A17A04}" dt="2022-08-07T13:48:42.552" v="1719"/>
          <ac:grpSpMkLst>
            <pc:docMk/>
            <pc:sldMk cId="3914368080" sldId="301"/>
            <ac:grpSpMk id="6" creationId="{A02E5EF5-222B-4B93-BF5D-5344DD5BC44A}"/>
          </ac:grpSpMkLst>
        </pc:grpChg>
        <pc:picChg chg="add">
          <ac:chgData name="Hackley, Paul C" userId="e3ecaaef-00d9-40c3-bd0a-acce00b9d050" providerId="ADAL" clId="{E2F3A7C3-57EF-471B-9E9A-7C5D89A17A04}" dt="2022-08-06T19:09:44.978" v="1043" actId="22"/>
          <ac:picMkLst>
            <pc:docMk/>
            <pc:sldMk cId="3914368080" sldId="301"/>
            <ac:picMk id="3" creationId="{210E48C0-65AA-4F38-A3E1-CD5D51F8BB2E}"/>
          </ac:picMkLst>
        </pc:picChg>
        <pc:picChg chg="del">
          <ac:chgData name="Hackley, Paul C" userId="e3ecaaef-00d9-40c3-bd0a-acce00b9d050" providerId="ADAL" clId="{E2F3A7C3-57EF-471B-9E9A-7C5D89A17A04}" dt="2022-08-06T19:08:33.211" v="1040" actId="478"/>
          <ac:picMkLst>
            <pc:docMk/>
            <pc:sldMk cId="3914368080" sldId="301"/>
            <ac:picMk id="4" creationId="{1E3DA097-B4AC-47E7-A0A4-BCC8504BC6F6}"/>
          </ac:picMkLst>
        </pc:picChg>
        <pc:picChg chg="del">
          <ac:chgData name="Hackley, Paul C" userId="e3ecaaef-00d9-40c3-bd0a-acce00b9d050" providerId="ADAL" clId="{E2F3A7C3-57EF-471B-9E9A-7C5D89A17A04}" dt="2022-08-06T19:08:32.334" v="1039" actId="478"/>
          <ac:picMkLst>
            <pc:docMk/>
            <pc:sldMk cId="3914368080" sldId="301"/>
            <ac:picMk id="6" creationId="{DADA88A5-891E-4BB9-92BB-F477A9B12B51}"/>
          </ac:picMkLst>
        </pc:picChg>
      </pc:sldChg>
      <pc:sldChg chg="addSp delSp modSp add mod">
        <pc:chgData name="Hackley, Paul C" userId="e3ecaaef-00d9-40c3-bd0a-acce00b9d050" providerId="ADAL" clId="{E2F3A7C3-57EF-471B-9E9A-7C5D89A17A04}" dt="2022-08-07T13:48:44.416" v="1720"/>
        <pc:sldMkLst>
          <pc:docMk/>
          <pc:sldMk cId="2751395914" sldId="302"/>
        </pc:sldMkLst>
        <pc:spChg chg="add mod">
          <ac:chgData name="Hackley, Paul C" userId="e3ecaaef-00d9-40c3-bd0a-acce00b9d050" providerId="ADAL" clId="{E2F3A7C3-57EF-471B-9E9A-7C5D89A17A04}" dt="2022-08-07T13:38:32.753" v="1175" actId="20577"/>
          <ac:spMkLst>
            <pc:docMk/>
            <pc:sldMk cId="2751395914" sldId="302"/>
            <ac:spMk id="7" creationId="{DCF04AB2-D77E-4754-810E-58D8FAFCFDD5}"/>
          </ac:spMkLst>
        </pc:spChg>
        <pc:spChg chg="mod">
          <ac:chgData name="Hackley, Paul C" userId="e3ecaaef-00d9-40c3-bd0a-acce00b9d050" providerId="ADAL" clId="{E2F3A7C3-57EF-471B-9E9A-7C5D89A17A04}" dt="2022-08-07T13:48:44.416" v="1720"/>
          <ac:spMkLst>
            <pc:docMk/>
            <pc:sldMk cId="2751395914" sldId="302"/>
            <ac:spMk id="9" creationId="{0F430251-87E0-4E18-B464-DE86A640B01F}"/>
          </ac:spMkLst>
        </pc:spChg>
        <pc:spChg chg="mod">
          <ac:chgData name="Hackley, Paul C" userId="e3ecaaef-00d9-40c3-bd0a-acce00b9d050" providerId="ADAL" clId="{E2F3A7C3-57EF-471B-9E9A-7C5D89A17A04}" dt="2022-08-07T13:48:44.416" v="1720"/>
          <ac:spMkLst>
            <pc:docMk/>
            <pc:sldMk cId="2751395914" sldId="302"/>
            <ac:spMk id="10" creationId="{4927B3C5-2AC3-45A6-B22F-D3AD39ACB8F4}"/>
          </ac:spMkLst>
        </pc:spChg>
        <pc:spChg chg="mod">
          <ac:chgData name="Hackley, Paul C" userId="e3ecaaef-00d9-40c3-bd0a-acce00b9d050" providerId="ADAL" clId="{E2F3A7C3-57EF-471B-9E9A-7C5D89A17A04}" dt="2022-08-07T13:48:44.416" v="1720"/>
          <ac:spMkLst>
            <pc:docMk/>
            <pc:sldMk cId="2751395914" sldId="302"/>
            <ac:spMk id="11" creationId="{413397A4-D695-4918-BBE8-E683CDB75332}"/>
          </ac:spMkLst>
        </pc:spChg>
        <pc:spChg chg="mod">
          <ac:chgData name="Hackley, Paul C" userId="e3ecaaef-00d9-40c3-bd0a-acce00b9d050" providerId="ADAL" clId="{E2F3A7C3-57EF-471B-9E9A-7C5D89A17A04}" dt="2022-08-07T13:48:44.416" v="1720"/>
          <ac:spMkLst>
            <pc:docMk/>
            <pc:sldMk cId="2751395914" sldId="302"/>
            <ac:spMk id="13" creationId="{877B5EF9-5010-4F0F-AFED-353866A6CAF5}"/>
          </ac:spMkLst>
        </pc:spChg>
        <pc:spChg chg="mod">
          <ac:chgData name="Hackley, Paul C" userId="e3ecaaef-00d9-40c3-bd0a-acce00b9d050" providerId="ADAL" clId="{E2F3A7C3-57EF-471B-9E9A-7C5D89A17A04}" dt="2022-08-07T13:48:44.416" v="1720"/>
          <ac:spMkLst>
            <pc:docMk/>
            <pc:sldMk cId="2751395914" sldId="302"/>
            <ac:spMk id="14" creationId="{E7C0CE36-388C-4808-8C8D-C887B639E359}"/>
          </ac:spMkLst>
        </pc:spChg>
        <pc:spChg chg="mod">
          <ac:chgData name="Hackley, Paul C" userId="e3ecaaef-00d9-40c3-bd0a-acce00b9d050" providerId="ADAL" clId="{E2F3A7C3-57EF-471B-9E9A-7C5D89A17A04}" dt="2022-08-07T13:48:44.416" v="1720"/>
          <ac:spMkLst>
            <pc:docMk/>
            <pc:sldMk cId="2751395914" sldId="302"/>
            <ac:spMk id="15" creationId="{BF18FEE2-DC99-478E-8F28-ABB1A471710D}"/>
          </ac:spMkLst>
        </pc:spChg>
        <pc:spChg chg="mod">
          <ac:chgData name="Hackley, Paul C" userId="e3ecaaef-00d9-40c3-bd0a-acce00b9d050" providerId="ADAL" clId="{E2F3A7C3-57EF-471B-9E9A-7C5D89A17A04}" dt="2022-08-07T13:48:44.416" v="1720"/>
          <ac:spMkLst>
            <pc:docMk/>
            <pc:sldMk cId="2751395914" sldId="302"/>
            <ac:spMk id="16" creationId="{2BC9EBC4-B62C-4AE9-A2F6-B1C784E9994F}"/>
          </ac:spMkLst>
        </pc:spChg>
        <pc:spChg chg="mod">
          <ac:chgData name="Hackley, Paul C" userId="e3ecaaef-00d9-40c3-bd0a-acce00b9d050" providerId="ADAL" clId="{E2F3A7C3-57EF-471B-9E9A-7C5D89A17A04}" dt="2022-08-07T13:48:44.416" v="1720"/>
          <ac:spMkLst>
            <pc:docMk/>
            <pc:sldMk cId="2751395914" sldId="302"/>
            <ac:spMk id="17" creationId="{63F21D32-E3FB-46D0-933A-D1225E8DBAC5}"/>
          </ac:spMkLst>
        </pc:spChg>
        <pc:spChg chg="mod">
          <ac:chgData name="Hackley, Paul C" userId="e3ecaaef-00d9-40c3-bd0a-acce00b9d050" providerId="ADAL" clId="{E2F3A7C3-57EF-471B-9E9A-7C5D89A17A04}" dt="2022-08-07T13:48:44.416" v="1720"/>
          <ac:spMkLst>
            <pc:docMk/>
            <pc:sldMk cId="2751395914" sldId="302"/>
            <ac:spMk id="18" creationId="{68F4A3E1-386B-4065-BE57-71893C5DE748}"/>
          </ac:spMkLst>
        </pc:spChg>
        <pc:spChg chg="mod">
          <ac:chgData name="Hackley, Paul C" userId="e3ecaaef-00d9-40c3-bd0a-acce00b9d050" providerId="ADAL" clId="{E2F3A7C3-57EF-471B-9E9A-7C5D89A17A04}" dt="2022-08-07T13:48:44.416" v="1720"/>
          <ac:spMkLst>
            <pc:docMk/>
            <pc:sldMk cId="2751395914" sldId="302"/>
            <ac:spMk id="19" creationId="{3EE7B6FB-39D2-49E9-B7DD-CDF659E5E946}"/>
          </ac:spMkLst>
        </pc:spChg>
        <pc:spChg chg="mod">
          <ac:chgData name="Hackley, Paul C" userId="e3ecaaef-00d9-40c3-bd0a-acce00b9d050" providerId="ADAL" clId="{E2F3A7C3-57EF-471B-9E9A-7C5D89A17A04}" dt="2022-08-07T13:48:44.416" v="1720"/>
          <ac:spMkLst>
            <pc:docMk/>
            <pc:sldMk cId="2751395914" sldId="302"/>
            <ac:spMk id="20" creationId="{44BBCA3C-F620-4A64-BFA8-6E386083D583}"/>
          </ac:spMkLst>
        </pc:spChg>
        <pc:grpChg chg="add mod">
          <ac:chgData name="Hackley, Paul C" userId="e3ecaaef-00d9-40c3-bd0a-acce00b9d050" providerId="ADAL" clId="{E2F3A7C3-57EF-471B-9E9A-7C5D89A17A04}" dt="2022-08-07T13:48:44.416" v="1720"/>
          <ac:grpSpMkLst>
            <pc:docMk/>
            <pc:sldMk cId="2751395914" sldId="302"/>
            <ac:grpSpMk id="8" creationId="{B4FCA438-663C-4D65-9B64-E3D140EBEBAB}"/>
          </ac:grpSpMkLst>
        </pc:grpChg>
        <pc:picChg chg="del">
          <ac:chgData name="Hackley, Paul C" userId="e3ecaaef-00d9-40c3-bd0a-acce00b9d050" providerId="ADAL" clId="{E2F3A7C3-57EF-471B-9E9A-7C5D89A17A04}" dt="2022-08-06T19:11:42.632" v="1046" actId="478"/>
          <ac:picMkLst>
            <pc:docMk/>
            <pc:sldMk cId="2751395914" sldId="302"/>
            <ac:picMk id="3" creationId="{210E48C0-65AA-4F38-A3E1-CD5D51F8BB2E}"/>
          </ac:picMkLst>
        </pc:picChg>
        <pc:picChg chg="add mod">
          <ac:chgData name="Hackley, Paul C" userId="e3ecaaef-00d9-40c3-bd0a-acce00b9d050" providerId="ADAL" clId="{E2F3A7C3-57EF-471B-9E9A-7C5D89A17A04}" dt="2022-08-07T13:34:39.837" v="1054" actId="1076"/>
          <ac:picMkLst>
            <pc:docMk/>
            <pc:sldMk cId="2751395914" sldId="302"/>
            <ac:picMk id="4" creationId="{57527278-54DC-4D5B-9568-8040B65DFE4C}"/>
          </ac:picMkLst>
        </pc:picChg>
      </pc:sldChg>
      <pc:sldChg chg="addSp delSp modSp add mod modAnim">
        <pc:chgData name="Hackley, Paul C" userId="e3ecaaef-00d9-40c3-bd0a-acce00b9d050" providerId="ADAL" clId="{E2F3A7C3-57EF-471B-9E9A-7C5D89A17A04}" dt="2022-08-08T13:24:59.123" v="2736" actId="313"/>
        <pc:sldMkLst>
          <pc:docMk/>
          <pc:sldMk cId="3840791414" sldId="303"/>
        </pc:sldMkLst>
        <pc:spChg chg="del mod">
          <ac:chgData name="Hackley, Paul C" userId="e3ecaaef-00d9-40c3-bd0a-acce00b9d050" providerId="ADAL" clId="{E2F3A7C3-57EF-471B-9E9A-7C5D89A17A04}" dt="2022-08-07T13:47:04.427" v="1698"/>
          <ac:spMkLst>
            <pc:docMk/>
            <pc:sldMk cId="3840791414" sldId="303"/>
            <ac:spMk id="7" creationId="{77493B0A-19D5-4BC9-B143-4F63A00B4011}"/>
          </ac:spMkLst>
        </pc:spChg>
        <pc:spChg chg="mod">
          <ac:chgData name="Hackley, Paul C" userId="e3ecaaef-00d9-40c3-bd0a-acce00b9d050" providerId="ADAL" clId="{E2F3A7C3-57EF-471B-9E9A-7C5D89A17A04}" dt="2022-08-07T13:47:18.820" v="1704" actId="1035"/>
          <ac:spMkLst>
            <pc:docMk/>
            <pc:sldMk cId="3840791414" sldId="303"/>
            <ac:spMk id="8" creationId="{73CC7BBC-09B9-4B9F-AC4D-84DD16EC64EC}"/>
          </ac:spMkLst>
        </pc:spChg>
        <pc:spChg chg="mod">
          <ac:chgData name="Hackley, Paul C" userId="e3ecaaef-00d9-40c3-bd0a-acce00b9d050" providerId="ADAL" clId="{E2F3A7C3-57EF-471B-9E9A-7C5D89A17A04}" dt="2022-08-07T13:47:18.820" v="1704" actId="1035"/>
          <ac:spMkLst>
            <pc:docMk/>
            <pc:sldMk cId="3840791414" sldId="303"/>
            <ac:spMk id="9" creationId="{2ACE3FCF-FB85-42F5-BDD5-4CAA49CB3ABF}"/>
          </ac:spMkLst>
        </pc:spChg>
        <pc:spChg chg="mod">
          <ac:chgData name="Hackley, Paul C" userId="e3ecaaef-00d9-40c3-bd0a-acce00b9d050" providerId="ADAL" clId="{E2F3A7C3-57EF-471B-9E9A-7C5D89A17A04}" dt="2022-08-07T13:47:18.820" v="1704" actId="1035"/>
          <ac:spMkLst>
            <pc:docMk/>
            <pc:sldMk cId="3840791414" sldId="303"/>
            <ac:spMk id="10" creationId="{E8ADB9D3-D7CC-4A41-81F8-301B5EDC8F83}"/>
          </ac:spMkLst>
        </pc:spChg>
        <pc:spChg chg="mod">
          <ac:chgData name="Hackley, Paul C" userId="e3ecaaef-00d9-40c3-bd0a-acce00b9d050" providerId="ADAL" clId="{E2F3A7C3-57EF-471B-9E9A-7C5D89A17A04}" dt="2022-08-07T13:47:18.820" v="1704" actId="1035"/>
          <ac:spMkLst>
            <pc:docMk/>
            <pc:sldMk cId="3840791414" sldId="303"/>
            <ac:spMk id="11" creationId="{8CACC54F-CC3C-41B8-B02D-9CF4150A3EE8}"/>
          </ac:spMkLst>
        </pc:spChg>
        <pc:spChg chg="mod">
          <ac:chgData name="Hackley, Paul C" userId="e3ecaaef-00d9-40c3-bd0a-acce00b9d050" providerId="ADAL" clId="{E2F3A7C3-57EF-471B-9E9A-7C5D89A17A04}" dt="2022-08-07T13:47:18.820" v="1704" actId="1035"/>
          <ac:spMkLst>
            <pc:docMk/>
            <pc:sldMk cId="3840791414" sldId="303"/>
            <ac:spMk id="12" creationId="{4731837E-580F-45C7-BD15-7FFA9D5110E9}"/>
          </ac:spMkLst>
        </pc:spChg>
        <pc:spChg chg="mod">
          <ac:chgData name="Hackley, Paul C" userId="e3ecaaef-00d9-40c3-bd0a-acce00b9d050" providerId="ADAL" clId="{E2F3A7C3-57EF-471B-9E9A-7C5D89A17A04}" dt="2022-08-07T13:47:18.820" v="1704" actId="1035"/>
          <ac:spMkLst>
            <pc:docMk/>
            <pc:sldMk cId="3840791414" sldId="303"/>
            <ac:spMk id="13" creationId="{6F594A00-C76A-4CE0-A9EC-F4959E673268}"/>
          </ac:spMkLst>
        </pc:spChg>
        <pc:spChg chg="mod">
          <ac:chgData name="Hackley, Paul C" userId="e3ecaaef-00d9-40c3-bd0a-acce00b9d050" providerId="ADAL" clId="{E2F3A7C3-57EF-471B-9E9A-7C5D89A17A04}" dt="2022-08-07T13:47:18.820" v="1704" actId="1035"/>
          <ac:spMkLst>
            <pc:docMk/>
            <pc:sldMk cId="3840791414" sldId="303"/>
            <ac:spMk id="14" creationId="{BABF1A37-29E8-471A-9C29-FDD25962D45D}"/>
          </ac:spMkLst>
        </pc:spChg>
        <pc:spChg chg="mod">
          <ac:chgData name="Hackley, Paul C" userId="e3ecaaef-00d9-40c3-bd0a-acce00b9d050" providerId="ADAL" clId="{E2F3A7C3-57EF-471B-9E9A-7C5D89A17A04}" dt="2022-08-07T13:47:18.820" v="1704" actId="1035"/>
          <ac:spMkLst>
            <pc:docMk/>
            <pc:sldMk cId="3840791414" sldId="303"/>
            <ac:spMk id="15" creationId="{F1125DC8-94ED-49DD-8EEA-C21BFE7F3D86}"/>
          </ac:spMkLst>
        </pc:spChg>
        <pc:spChg chg="mod">
          <ac:chgData name="Hackley, Paul C" userId="e3ecaaef-00d9-40c3-bd0a-acce00b9d050" providerId="ADAL" clId="{E2F3A7C3-57EF-471B-9E9A-7C5D89A17A04}" dt="2022-08-07T13:47:18.820" v="1704" actId="1035"/>
          <ac:spMkLst>
            <pc:docMk/>
            <pc:sldMk cId="3840791414" sldId="303"/>
            <ac:spMk id="16" creationId="{09756D46-C0BA-497C-948B-18BD3B24AB32}"/>
          </ac:spMkLst>
        </pc:spChg>
        <pc:spChg chg="mod">
          <ac:chgData name="Hackley, Paul C" userId="e3ecaaef-00d9-40c3-bd0a-acce00b9d050" providerId="ADAL" clId="{E2F3A7C3-57EF-471B-9E9A-7C5D89A17A04}" dt="2022-08-07T13:47:18.820" v="1704" actId="1035"/>
          <ac:spMkLst>
            <pc:docMk/>
            <pc:sldMk cId="3840791414" sldId="303"/>
            <ac:spMk id="17" creationId="{7E9D1032-4AEE-4CBD-8A04-FE6A4CB717EF}"/>
          </ac:spMkLst>
        </pc:spChg>
        <pc:spChg chg="mod">
          <ac:chgData name="Hackley, Paul C" userId="e3ecaaef-00d9-40c3-bd0a-acce00b9d050" providerId="ADAL" clId="{E2F3A7C3-57EF-471B-9E9A-7C5D89A17A04}" dt="2022-08-07T13:47:18.820" v="1704" actId="1035"/>
          <ac:spMkLst>
            <pc:docMk/>
            <pc:sldMk cId="3840791414" sldId="303"/>
            <ac:spMk id="18" creationId="{C7387F8A-E15F-46B7-A9F0-97A38241B9E8}"/>
          </ac:spMkLst>
        </pc:spChg>
        <pc:spChg chg="add mod">
          <ac:chgData name="Hackley, Paul C" userId="e3ecaaef-00d9-40c3-bd0a-acce00b9d050" providerId="ADAL" clId="{E2F3A7C3-57EF-471B-9E9A-7C5D89A17A04}" dt="2022-08-08T13:24:59.123" v="2736" actId="313"/>
          <ac:spMkLst>
            <pc:docMk/>
            <pc:sldMk cId="3840791414" sldId="303"/>
            <ac:spMk id="19" creationId="{9FCA5A6C-0E4C-4CDA-ADAB-DCA5F5440B3D}"/>
          </ac:spMkLst>
        </pc:spChg>
        <pc:grpChg chg="add mod">
          <ac:chgData name="Hackley, Paul C" userId="e3ecaaef-00d9-40c3-bd0a-acce00b9d050" providerId="ADAL" clId="{E2F3A7C3-57EF-471B-9E9A-7C5D89A17A04}" dt="2022-08-07T13:47:18.820" v="1704" actId="1035"/>
          <ac:grpSpMkLst>
            <pc:docMk/>
            <pc:sldMk cId="3840791414" sldId="303"/>
            <ac:grpSpMk id="6" creationId="{72696FA6-30AC-45DB-BE4A-C32A4AC0F982}"/>
          </ac:grpSpMkLst>
        </pc:grpChg>
        <pc:picChg chg="add mod">
          <ac:chgData name="Hackley, Paul C" userId="e3ecaaef-00d9-40c3-bd0a-acce00b9d050" providerId="ADAL" clId="{E2F3A7C3-57EF-471B-9E9A-7C5D89A17A04}" dt="2022-08-07T14:12:59.297" v="1953" actId="1076"/>
          <ac:picMkLst>
            <pc:docMk/>
            <pc:sldMk cId="3840791414" sldId="303"/>
            <ac:picMk id="3" creationId="{031AEE5B-5D2C-4181-A189-910686DE8450}"/>
          </ac:picMkLst>
        </pc:picChg>
        <pc:picChg chg="add mod">
          <ac:chgData name="Hackley, Paul C" userId="e3ecaaef-00d9-40c3-bd0a-acce00b9d050" providerId="ADAL" clId="{E2F3A7C3-57EF-471B-9E9A-7C5D89A17A04}" dt="2022-08-07T14:14:01.504" v="2009" actId="1076"/>
          <ac:picMkLst>
            <pc:docMk/>
            <pc:sldMk cId="3840791414" sldId="303"/>
            <ac:picMk id="5" creationId="{C3313ED1-CA25-44F7-8A04-E4F2B9F5770A}"/>
          </ac:picMkLst>
        </pc:picChg>
      </pc:sldChg>
      <pc:sldChg chg="addSp delSp modSp add mod modAnim">
        <pc:chgData name="Hackley, Paul C" userId="e3ecaaef-00d9-40c3-bd0a-acce00b9d050" providerId="ADAL" clId="{E2F3A7C3-57EF-471B-9E9A-7C5D89A17A04}" dt="2022-08-08T13:48:07.123" v="2962" actId="20577"/>
        <pc:sldMkLst>
          <pc:docMk/>
          <pc:sldMk cId="3161242960" sldId="304"/>
        </pc:sldMkLst>
        <pc:spChg chg="del mod">
          <ac:chgData name="Hackley, Paul C" userId="e3ecaaef-00d9-40c3-bd0a-acce00b9d050" providerId="ADAL" clId="{E2F3A7C3-57EF-471B-9E9A-7C5D89A17A04}" dt="2022-08-07T14:29:10.540" v="2288"/>
          <ac:spMkLst>
            <pc:docMk/>
            <pc:sldMk cId="3161242960" sldId="304"/>
            <ac:spMk id="19" creationId="{9FCA5A6C-0E4C-4CDA-ADAB-DCA5F5440B3D}"/>
          </ac:spMkLst>
        </pc:spChg>
        <pc:spChg chg="add mod">
          <ac:chgData name="Hackley, Paul C" userId="e3ecaaef-00d9-40c3-bd0a-acce00b9d050" providerId="ADAL" clId="{E2F3A7C3-57EF-471B-9E9A-7C5D89A17A04}" dt="2022-08-08T13:48:07.123" v="2962" actId="20577"/>
          <ac:spMkLst>
            <pc:docMk/>
            <pc:sldMk cId="3161242960" sldId="304"/>
            <ac:spMk id="20" creationId="{7CB11ED1-0E39-4D2F-BE3D-A80C060147A7}"/>
          </ac:spMkLst>
        </pc:spChg>
        <pc:picChg chg="del">
          <ac:chgData name="Hackley, Paul C" userId="e3ecaaef-00d9-40c3-bd0a-acce00b9d050" providerId="ADAL" clId="{E2F3A7C3-57EF-471B-9E9A-7C5D89A17A04}" dt="2022-08-07T14:29:11.173" v="2289" actId="478"/>
          <ac:picMkLst>
            <pc:docMk/>
            <pc:sldMk cId="3161242960" sldId="304"/>
            <ac:picMk id="3" creationId="{031AEE5B-5D2C-4181-A189-910686DE8450}"/>
          </ac:picMkLst>
        </pc:picChg>
        <pc:picChg chg="add mod">
          <ac:chgData name="Hackley, Paul C" userId="e3ecaaef-00d9-40c3-bd0a-acce00b9d050" providerId="ADAL" clId="{E2F3A7C3-57EF-471B-9E9A-7C5D89A17A04}" dt="2022-08-07T14:39:59.840" v="2651" actId="12788"/>
          <ac:picMkLst>
            <pc:docMk/>
            <pc:sldMk cId="3161242960" sldId="304"/>
            <ac:picMk id="4" creationId="{A0C395C9-D8E5-4F81-A503-52A40623F1BC}"/>
          </ac:picMkLst>
        </pc:picChg>
        <pc:picChg chg="del">
          <ac:chgData name="Hackley, Paul C" userId="e3ecaaef-00d9-40c3-bd0a-acce00b9d050" providerId="ADAL" clId="{E2F3A7C3-57EF-471B-9E9A-7C5D89A17A04}" dt="2022-08-07T14:29:10.540" v="2286" actId="478"/>
          <ac:picMkLst>
            <pc:docMk/>
            <pc:sldMk cId="3161242960" sldId="304"/>
            <ac:picMk id="5" creationId="{C3313ED1-CA25-44F7-8A04-E4F2B9F5770A}"/>
          </ac:picMkLst>
        </pc:picChg>
        <pc:picChg chg="add mod">
          <ac:chgData name="Hackley, Paul C" userId="e3ecaaef-00d9-40c3-bd0a-acce00b9d050" providerId="ADAL" clId="{E2F3A7C3-57EF-471B-9E9A-7C5D89A17A04}" dt="2022-08-07T14:40:07.744" v="2652" actId="465"/>
          <ac:picMkLst>
            <pc:docMk/>
            <pc:sldMk cId="3161242960" sldId="304"/>
            <ac:picMk id="21" creationId="{FE24C348-356C-4F81-9B58-4D09443FB730}"/>
          </ac:picMkLst>
        </pc:picChg>
        <pc:picChg chg="add mod">
          <ac:chgData name="Hackley, Paul C" userId="e3ecaaef-00d9-40c3-bd0a-acce00b9d050" providerId="ADAL" clId="{E2F3A7C3-57EF-471B-9E9A-7C5D89A17A04}" dt="2022-08-07T14:39:59.840" v="2651" actId="12788"/>
          <ac:picMkLst>
            <pc:docMk/>
            <pc:sldMk cId="3161242960" sldId="304"/>
            <ac:picMk id="23" creationId="{95713514-391D-4187-BF39-EB3C4C2AA5C8}"/>
          </ac:picMkLst>
        </pc:picChg>
      </pc:sldChg>
      <pc:sldChg chg="addSp delSp modSp add mod delAnim modAnim">
        <pc:chgData name="Hackley, Paul C" userId="e3ecaaef-00d9-40c3-bd0a-acce00b9d050" providerId="ADAL" clId="{E2F3A7C3-57EF-471B-9E9A-7C5D89A17A04}" dt="2022-08-07T14:45:58.157" v="2700" actId="1076"/>
        <pc:sldMkLst>
          <pc:docMk/>
          <pc:sldMk cId="1903584971" sldId="305"/>
        </pc:sldMkLst>
        <pc:spChg chg="del">
          <ac:chgData name="Hackley, Paul C" userId="e3ecaaef-00d9-40c3-bd0a-acce00b9d050" providerId="ADAL" clId="{E2F3A7C3-57EF-471B-9E9A-7C5D89A17A04}" dt="2022-08-07T14:42:41.866" v="2679" actId="478"/>
          <ac:spMkLst>
            <pc:docMk/>
            <pc:sldMk cId="1903584971" sldId="305"/>
            <ac:spMk id="2" creationId="{415B5C98-51F9-4474-9068-623A4134D711}"/>
          </ac:spMkLst>
        </pc:spChg>
        <pc:spChg chg="del">
          <ac:chgData name="Hackley, Paul C" userId="e3ecaaef-00d9-40c3-bd0a-acce00b9d050" providerId="ADAL" clId="{E2F3A7C3-57EF-471B-9E9A-7C5D89A17A04}" dt="2022-08-07T14:42:33.889" v="2673" actId="478"/>
          <ac:spMkLst>
            <pc:docMk/>
            <pc:sldMk cId="1903584971" sldId="305"/>
            <ac:spMk id="24" creationId="{00000000-0000-0000-0000-000000000000}"/>
          </ac:spMkLst>
        </pc:spChg>
        <pc:spChg chg="del">
          <ac:chgData name="Hackley, Paul C" userId="e3ecaaef-00d9-40c3-bd0a-acce00b9d050" providerId="ADAL" clId="{E2F3A7C3-57EF-471B-9E9A-7C5D89A17A04}" dt="2022-08-07T14:42:44.510" v="2681" actId="478"/>
          <ac:spMkLst>
            <pc:docMk/>
            <pc:sldMk cId="1903584971" sldId="305"/>
            <ac:spMk id="25" creationId="{00000000-0000-0000-0000-000000000000}"/>
          </ac:spMkLst>
        </pc:spChg>
        <pc:spChg chg="del">
          <ac:chgData name="Hackley, Paul C" userId="e3ecaaef-00d9-40c3-bd0a-acce00b9d050" providerId="ADAL" clId="{E2F3A7C3-57EF-471B-9E9A-7C5D89A17A04}" dt="2022-08-07T14:42:34.828" v="2674" actId="478"/>
          <ac:spMkLst>
            <pc:docMk/>
            <pc:sldMk cId="1903584971" sldId="305"/>
            <ac:spMk id="26" creationId="{00000000-0000-0000-0000-000000000000}"/>
          </ac:spMkLst>
        </pc:spChg>
        <pc:spChg chg="del">
          <ac:chgData name="Hackley, Paul C" userId="e3ecaaef-00d9-40c3-bd0a-acce00b9d050" providerId="ADAL" clId="{E2F3A7C3-57EF-471B-9E9A-7C5D89A17A04}" dt="2022-08-07T14:42:35.710" v="2675" actId="478"/>
          <ac:spMkLst>
            <pc:docMk/>
            <pc:sldMk cId="1903584971" sldId="305"/>
            <ac:spMk id="28" creationId="{00000000-0000-0000-0000-000000000000}"/>
          </ac:spMkLst>
        </pc:spChg>
        <pc:spChg chg="del">
          <ac:chgData name="Hackley, Paul C" userId="e3ecaaef-00d9-40c3-bd0a-acce00b9d050" providerId="ADAL" clId="{E2F3A7C3-57EF-471B-9E9A-7C5D89A17A04}" dt="2022-08-07T14:42:36.560" v="2676" actId="478"/>
          <ac:spMkLst>
            <pc:docMk/>
            <pc:sldMk cId="1903584971" sldId="305"/>
            <ac:spMk id="29" creationId="{00000000-0000-0000-0000-000000000000}"/>
          </ac:spMkLst>
        </pc:spChg>
        <pc:spChg chg="del">
          <ac:chgData name="Hackley, Paul C" userId="e3ecaaef-00d9-40c3-bd0a-acce00b9d050" providerId="ADAL" clId="{E2F3A7C3-57EF-471B-9E9A-7C5D89A17A04}" dt="2022-08-07T14:42:43.457" v="2680" actId="478"/>
          <ac:spMkLst>
            <pc:docMk/>
            <pc:sldMk cId="1903584971" sldId="305"/>
            <ac:spMk id="31" creationId="{83D821F5-2D2C-4530-A267-7086E88A306D}"/>
          </ac:spMkLst>
        </pc:spChg>
        <pc:spChg chg="del">
          <ac:chgData name="Hackley, Paul C" userId="e3ecaaef-00d9-40c3-bd0a-acce00b9d050" providerId="ADAL" clId="{E2F3A7C3-57EF-471B-9E9A-7C5D89A17A04}" dt="2022-08-07T14:42:38.268" v="2677" actId="478"/>
          <ac:spMkLst>
            <pc:docMk/>
            <pc:sldMk cId="1903584971" sldId="305"/>
            <ac:spMk id="34" creationId="{4DFB29DB-61E2-496C-BF48-C9C6B96802EE}"/>
          </ac:spMkLst>
        </pc:spChg>
        <pc:spChg chg="mod">
          <ac:chgData name="Hackley, Paul C" userId="e3ecaaef-00d9-40c3-bd0a-acce00b9d050" providerId="ADAL" clId="{E2F3A7C3-57EF-471B-9E9A-7C5D89A17A04}" dt="2022-08-07T14:42:26.424" v="2671" actId="20577"/>
          <ac:spMkLst>
            <pc:docMk/>
            <pc:sldMk cId="1903584971" sldId="305"/>
            <ac:spMk id="11267" creationId="{00000000-0000-0000-0000-000000000000}"/>
          </ac:spMkLst>
        </pc:spChg>
        <pc:spChg chg="del">
          <ac:chgData name="Hackley, Paul C" userId="e3ecaaef-00d9-40c3-bd0a-acce00b9d050" providerId="ADAL" clId="{E2F3A7C3-57EF-471B-9E9A-7C5D89A17A04}" dt="2022-08-07T14:42:48.497" v="2684" actId="478"/>
          <ac:spMkLst>
            <pc:docMk/>
            <pc:sldMk cId="1903584971" sldId="305"/>
            <ac:spMk id="11272" creationId="{00000000-0000-0000-0000-000000000000}"/>
          </ac:spMkLst>
        </pc:spChg>
        <pc:spChg chg="del">
          <ac:chgData name="Hackley, Paul C" userId="e3ecaaef-00d9-40c3-bd0a-acce00b9d050" providerId="ADAL" clId="{E2F3A7C3-57EF-471B-9E9A-7C5D89A17A04}" dt="2022-08-07T14:42:47.295" v="2683" actId="478"/>
          <ac:spMkLst>
            <pc:docMk/>
            <pc:sldMk cId="1903584971" sldId="305"/>
            <ac:spMk id="11273" creationId="{00000000-0000-0000-0000-000000000000}"/>
          </ac:spMkLst>
        </pc:spChg>
        <pc:spChg chg="del">
          <ac:chgData name="Hackley, Paul C" userId="e3ecaaef-00d9-40c3-bd0a-acce00b9d050" providerId="ADAL" clId="{E2F3A7C3-57EF-471B-9E9A-7C5D89A17A04}" dt="2022-08-07T14:42:46.191" v="2682" actId="478"/>
          <ac:spMkLst>
            <pc:docMk/>
            <pc:sldMk cId="1903584971" sldId="305"/>
            <ac:spMk id="11274" creationId="{00000000-0000-0000-0000-000000000000}"/>
          </ac:spMkLst>
        </pc:spChg>
        <pc:spChg chg="del">
          <ac:chgData name="Hackley, Paul C" userId="e3ecaaef-00d9-40c3-bd0a-acce00b9d050" providerId="ADAL" clId="{E2F3A7C3-57EF-471B-9E9A-7C5D89A17A04}" dt="2022-08-07T14:42:31.062" v="2672" actId="478"/>
          <ac:spMkLst>
            <pc:docMk/>
            <pc:sldMk cId="1903584971" sldId="305"/>
            <ac:spMk id="21507" creationId="{00000000-0000-0000-0000-000000000000}"/>
          </ac:spMkLst>
        </pc:spChg>
        <pc:picChg chg="add mod">
          <ac:chgData name="Hackley, Paul C" userId="e3ecaaef-00d9-40c3-bd0a-acce00b9d050" providerId="ADAL" clId="{E2F3A7C3-57EF-471B-9E9A-7C5D89A17A04}" dt="2022-08-07T14:45:49.106" v="2698" actId="1076"/>
          <ac:picMkLst>
            <pc:docMk/>
            <pc:sldMk cId="1903584971" sldId="305"/>
            <ac:picMk id="4" creationId="{14603398-B386-49E6-90BE-BD0274709E04}"/>
          </ac:picMkLst>
        </pc:picChg>
        <pc:picChg chg="add mod">
          <ac:chgData name="Hackley, Paul C" userId="e3ecaaef-00d9-40c3-bd0a-acce00b9d050" providerId="ADAL" clId="{E2F3A7C3-57EF-471B-9E9A-7C5D89A17A04}" dt="2022-08-07T14:45:49.106" v="2698" actId="1076"/>
          <ac:picMkLst>
            <pc:docMk/>
            <pc:sldMk cId="1903584971" sldId="305"/>
            <ac:picMk id="6" creationId="{4C0A2355-ED60-49A0-9A8C-B44E56AF6B03}"/>
          </ac:picMkLst>
        </pc:picChg>
        <pc:picChg chg="add mod">
          <ac:chgData name="Hackley, Paul C" userId="e3ecaaef-00d9-40c3-bd0a-acce00b9d050" providerId="ADAL" clId="{E2F3A7C3-57EF-471B-9E9A-7C5D89A17A04}" dt="2022-08-07T14:45:58.157" v="2700" actId="1076"/>
          <ac:picMkLst>
            <pc:docMk/>
            <pc:sldMk cId="1903584971" sldId="305"/>
            <ac:picMk id="38" creationId="{44F90090-CE0E-4D8A-BBB3-C8146E86D2E7}"/>
          </ac:picMkLst>
        </pc:picChg>
        <pc:picChg chg="add mod">
          <ac:chgData name="Hackley, Paul C" userId="e3ecaaef-00d9-40c3-bd0a-acce00b9d050" providerId="ADAL" clId="{E2F3A7C3-57EF-471B-9E9A-7C5D89A17A04}" dt="2022-08-07T14:45:58.157" v="2700" actId="1076"/>
          <ac:picMkLst>
            <pc:docMk/>
            <pc:sldMk cId="1903584971" sldId="305"/>
            <ac:picMk id="39" creationId="{23B42AAC-0610-4BC0-8BA1-B6434C6549F7}"/>
          </ac:picMkLst>
        </pc:picChg>
        <pc:cxnChg chg="del">
          <ac:chgData name="Hackley, Paul C" userId="e3ecaaef-00d9-40c3-bd0a-acce00b9d050" providerId="ADAL" clId="{E2F3A7C3-57EF-471B-9E9A-7C5D89A17A04}" dt="2022-08-07T14:42:39.612" v="2678" actId="478"/>
          <ac:cxnSpMkLst>
            <pc:docMk/>
            <pc:sldMk cId="1903584971" sldId="305"/>
            <ac:cxnSpMk id="35" creationId="{67B187E7-1EBE-4A43-8AE8-2164FFD89ABC}"/>
          </ac:cxnSpMkLst>
        </pc:cxnChg>
      </pc:sldChg>
      <pc:sldMasterChg chg="modSldLayout">
        <pc:chgData name="Hackley, Paul C" userId="e3ecaaef-00d9-40c3-bd0a-acce00b9d050" providerId="ADAL" clId="{E2F3A7C3-57EF-471B-9E9A-7C5D89A17A04}" dt="2022-08-07T13:42:15.553" v="1326"/>
        <pc:sldMasterMkLst>
          <pc:docMk/>
          <pc:sldMasterMk cId="2461467982" sldId="2147484356"/>
        </pc:sldMasterMkLst>
        <pc:sldLayoutChg chg="addSp delSp">
          <pc:chgData name="Hackley, Paul C" userId="e3ecaaef-00d9-40c3-bd0a-acce00b9d050" providerId="ADAL" clId="{E2F3A7C3-57EF-471B-9E9A-7C5D89A17A04}" dt="2022-08-07T13:42:15.553" v="1326"/>
          <pc:sldLayoutMkLst>
            <pc:docMk/>
            <pc:sldMasterMk cId="2461467982" sldId="2147484356"/>
            <pc:sldLayoutMk cId="61005275" sldId="2147484368"/>
          </pc:sldLayoutMkLst>
          <pc:spChg chg="add del">
            <ac:chgData name="Hackley, Paul C" userId="e3ecaaef-00d9-40c3-bd0a-acce00b9d050" providerId="ADAL" clId="{E2F3A7C3-57EF-471B-9E9A-7C5D89A17A04}" dt="2022-08-07T13:42:15.553" v="1326"/>
            <ac:spMkLst>
              <pc:docMk/>
              <pc:sldMasterMk cId="2461467982" sldId="2147484356"/>
              <pc:sldLayoutMk cId="61005275" sldId="2147484368"/>
              <ac:spMk id="10" creationId="{00000000-0000-0000-0000-000000000000}"/>
            </ac:spMkLst>
          </pc:spChg>
        </pc:sldLayoutChg>
        <pc:sldLayoutChg chg="addSp delSp">
          <pc:chgData name="Hackley, Paul C" userId="e3ecaaef-00d9-40c3-bd0a-acce00b9d050" providerId="ADAL" clId="{E2F3A7C3-57EF-471B-9E9A-7C5D89A17A04}" dt="2022-08-07T13:42:15.553" v="1326"/>
          <pc:sldLayoutMkLst>
            <pc:docMk/>
            <pc:sldMasterMk cId="2461467982" sldId="2147484356"/>
            <pc:sldLayoutMk cId="267737853" sldId="2147484369"/>
          </pc:sldLayoutMkLst>
          <pc:spChg chg="add del">
            <ac:chgData name="Hackley, Paul C" userId="e3ecaaef-00d9-40c3-bd0a-acce00b9d050" providerId="ADAL" clId="{E2F3A7C3-57EF-471B-9E9A-7C5D89A17A04}" dt="2022-08-07T13:42:15.553" v="1326"/>
            <ac:spMkLst>
              <pc:docMk/>
              <pc:sldMasterMk cId="2461467982" sldId="2147484356"/>
              <pc:sldLayoutMk cId="267737853" sldId="2147484369"/>
              <ac:spMk id="9" creationId="{00000000-0000-0000-0000-000000000000}"/>
            </ac:spMkLst>
          </pc:spChg>
        </pc:sldLayoutChg>
      </pc:sldMasterChg>
    </pc:docChg>
  </pc:docChgLst>
  <pc:docChgLst>
    <pc:chgData name="Hackley, Paul C" userId="e3ecaaef-00d9-40c3-bd0a-acce00b9d050" providerId="ADAL" clId="{E8EA2CCF-BDA7-4739-94C5-A55CD6183B04}"/>
    <pc:docChg chg="modSld">
      <pc:chgData name="Hackley, Paul C" userId="e3ecaaef-00d9-40c3-bd0a-acce00b9d050" providerId="ADAL" clId="{E8EA2CCF-BDA7-4739-94C5-A55CD6183B04}" dt="2021-09-02T19:49:54.407" v="0" actId="6549"/>
      <pc:docMkLst>
        <pc:docMk/>
      </pc:docMkLst>
      <pc:sldChg chg="modSp">
        <pc:chgData name="Hackley, Paul C" userId="e3ecaaef-00d9-40c3-bd0a-acce00b9d050" providerId="ADAL" clId="{E8EA2CCF-BDA7-4739-94C5-A55CD6183B04}" dt="2021-09-02T19:49:54.407" v="0" actId="6549"/>
        <pc:sldMkLst>
          <pc:docMk/>
          <pc:sldMk cId="1520754908" sldId="273"/>
        </pc:sldMkLst>
        <pc:spChg chg="mod">
          <ac:chgData name="Hackley, Paul C" userId="e3ecaaef-00d9-40c3-bd0a-acce00b9d050" providerId="ADAL" clId="{E8EA2CCF-BDA7-4739-94C5-A55CD6183B04}" dt="2021-09-02T19:49:54.407" v="0" actId="6549"/>
          <ac:spMkLst>
            <pc:docMk/>
            <pc:sldMk cId="1520754908" sldId="273"/>
            <ac:spMk id="33794" creationId="{00000000-0000-0000-0000-000000000000}"/>
          </ac:spMkLst>
        </pc:spChg>
      </pc:sldChg>
    </pc:docChg>
  </pc:docChgLst>
  <pc:docChgLst>
    <pc:chgData name="Hackley, Paul C" userId="e3ecaaef-00d9-40c3-bd0a-acce00b9d050" providerId="ADAL" clId="{77950C85-5CF7-4BFC-A8F2-F9FA5065FAAB}"/>
    <pc:docChg chg="undo custSel addSld delSld modSld">
      <pc:chgData name="Hackley, Paul C" userId="e3ecaaef-00d9-40c3-bd0a-acce00b9d050" providerId="ADAL" clId="{77950C85-5CF7-4BFC-A8F2-F9FA5065FAAB}" dt="2023-09-04T13:43:35.711" v="1242" actId="1076"/>
      <pc:docMkLst>
        <pc:docMk/>
      </pc:docMkLst>
      <pc:sldChg chg="modSp mod">
        <pc:chgData name="Hackley, Paul C" userId="e3ecaaef-00d9-40c3-bd0a-acce00b9d050" providerId="ADAL" clId="{77950C85-5CF7-4BFC-A8F2-F9FA5065FAAB}" dt="2023-09-03T20:01:29.421" v="157" actId="27636"/>
        <pc:sldMkLst>
          <pc:docMk/>
          <pc:sldMk cId="1554129047" sldId="260"/>
        </pc:sldMkLst>
        <pc:spChg chg="mod">
          <ac:chgData name="Hackley, Paul C" userId="e3ecaaef-00d9-40c3-bd0a-acce00b9d050" providerId="ADAL" clId="{77950C85-5CF7-4BFC-A8F2-F9FA5065FAAB}" dt="2023-09-03T20:01:29.421" v="157" actId="27636"/>
          <ac:spMkLst>
            <pc:docMk/>
            <pc:sldMk cId="1554129047" sldId="260"/>
            <ac:spMk id="2" creationId="{3C416AB1-F415-F1BA-2C33-743544AC5A3D}"/>
          </ac:spMkLst>
        </pc:spChg>
        <pc:spChg chg="mod">
          <ac:chgData name="Hackley, Paul C" userId="e3ecaaef-00d9-40c3-bd0a-acce00b9d050" providerId="ADAL" clId="{77950C85-5CF7-4BFC-A8F2-F9FA5065FAAB}" dt="2023-08-29T23:52:15.177" v="3" actId="20577"/>
          <ac:spMkLst>
            <pc:docMk/>
            <pc:sldMk cId="1554129047" sldId="260"/>
            <ac:spMk id="5123" creationId="{00000000-0000-0000-0000-000000000000}"/>
          </ac:spMkLst>
        </pc:spChg>
      </pc:sldChg>
      <pc:sldChg chg="addSp delSp modSp mod">
        <pc:chgData name="Hackley, Paul C" userId="e3ecaaef-00d9-40c3-bd0a-acce00b9d050" providerId="ADAL" clId="{77950C85-5CF7-4BFC-A8F2-F9FA5065FAAB}" dt="2023-09-03T20:33:41.845" v="946"/>
        <pc:sldMkLst>
          <pc:docMk/>
          <pc:sldMk cId="453362202" sldId="261"/>
        </pc:sldMkLst>
        <pc:spChg chg="add del mod">
          <ac:chgData name="Hackley, Paul C" userId="e3ecaaef-00d9-40c3-bd0a-acce00b9d050" providerId="ADAL" clId="{77950C85-5CF7-4BFC-A8F2-F9FA5065FAAB}" dt="2023-09-03T20:33:40.531" v="945" actId="478"/>
          <ac:spMkLst>
            <pc:docMk/>
            <pc:sldMk cId="453362202" sldId="261"/>
            <ac:spMk id="2" creationId="{055EAA2E-3A7B-A57E-083C-2822989A3DD1}"/>
          </ac:spMkLst>
        </pc:spChg>
        <pc:spChg chg="mod">
          <ac:chgData name="Hackley, Paul C" userId="e3ecaaef-00d9-40c3-bd0a-acce00b9d050" providerId="ADAL" clId="{77950C85-5CF7-4BFC-A8F2-F9FA5065FAAB}" dt="2023-09-03T20:01:29.491" v="172" actId="27636"/>
          <ac:spMkLst>
            <pc:docMk/>
            <pc:sldMk cId="453362202" sldId="261"/>
            <ac:spMk id="4" creationId="{3BD2BD06-AE40-A2F5-A644-A91D7B5EB2CF}"/>
          </ac:spMkLst>
        </pc:spChg>
        <pc:spChg chg="add mod">
          <ac:chgData name="Hackley, Paul C" userId="e3ecaaef-00d9-40c3-bd0a-acce00b9d050" providerId="ADAL" clId="{77950C85-5CF7-4BFC-A8F2-F9FA5065FAAB}" dt="2023-09-03T20:33:41.845" v="946"/>
          <ac:spMkLst>
            <pc:docMk/>
            <pc:sldMk cId="453362202" sldId="261"/>
            <ac:spMk id="5" creationId="{6A046A94-EAFE-5BFF-EA95-AFB046E584BB}"/>
          </ac:spMkLst>
        </pc:spChg>
        <pc:spChg chg="del">
          <ac:chgData name="Hackley, Paul C" userId="e3ecaaef-00d9-40c3-bd0a-acce00b9d050" providerId="ADAL" clId="{77950C85-5CF7-4BFC-A8F2-F9FA5065FAAB}" dt="2023-08-29T23:53:41.186" v="10" actId="478"/>
          <ac:spMkLst>
            <pc:docMk/>
            <pc:sldMk cId="453362202" sldId="261"/>
            <ac:spMk id="5" creationId="{F46EA2E5-0E5A-40C4-B54E-41BE5BD6388E}"/>
          </ac:spMkLst>
        </pc:spChg>
      </pc:sldChg>
      <pc:sldChg chg="addSp delSp modSp mod">
        <pc:chgData name="Hackley, Paul C" userId="e3ecaaef-00d9-40c3-bd0a-acce00b9d050" providerId="ADAL" clId="{77950C85-5CF7-4BFC-A8F2-F9FA5065FAAB}" dt="2023-09-03T20:01:54.183" v="174" actId="1076"/>
        <pc:sldMkLst>
          <pc:docMk/>
          <pc:sldMk cId="23172248" sldId="262"/>
        </pc:sldMkLst>
        <pc:spChg chg="add mod">
          <ac:chgData name="Hackley, Paul C" userId="e3ecaaef-00d9-40c3-bd0a-acce00b9d050" providerId="ADAL" clId="{77950C85-5CF7-4BFC-A8F2-F9FA5065FAAB}" dt="2023-09-03T20:01:54.183" v="174" actId="1076"/>
          <ac:spMkLst>
            <pc:docMk/>
            <pc:sldMk cId="23172248" sldId="262"/>
            <ac:spMk id="3" creationId="{0E6BF052-9C19-2A03-888B-6FEBEBF5B0E8}"/>
          </ac:spMkLst>
        </pc:spChg>
        <pc:spChg chg="mod">
          <ac:chgData name="Hackley, Paul C" userId="e3ecaaef-00d9-40c3-bd0a-acce00b9d050" providerId="ADAL" clId="{77950C85-5CF7-4BFC-A8F2-F9FA5065FAAB}" dt="2023-09-03T20:01:29.437" v="159" actId="27636"/>
          <ac:spMkLst>
            <pc:docMk/>
            <pc:sldMk cId="23172248" sldId="262"/>
            <ac:spMk id="4" creationId="{CA9EF018-0F96-6FD7-C238-C582CCDE75AB}"/>
          </ac:spMkLst>
        </pc:spChg>
        <pc:spChg chg="del">
          <ac:chgData name="Hackley, Paul C" userId="e3ecaaef-00d9-40c3-bd0a-acce00b9d050" providerId="ADAL" clId="{77950C85-5CF7-4BFC-A8F2-F9FA5065FAAB}" dt="2023-08-29T23:56:29.275" v="40" actId="478"/>
          <ac:spMkLst>
            <pc:docMk/>
            <pc:sldMk cId="23172248" sldId="262"/>
            <ac:spMk id="32" creationId="{73D2309D-9C36-4683-8F7E-EF3A85165FDC}"/>
          </ac:spMkLst>
        </pc:spChg>
      </pc:sldChg>
      <pc:sldChg chg="modSp mod">
        <pc:chgData name="Hackley, Paul C" userId="e3ecaaef-00d9-40c3-bd0a-acce00b9d050" providerId="ADAL" clId="{77950C85-5CF7-4BFC-A8F2-F9FA5065FAAB}" dt="2023-09-03T20:01:29.453" v="160" actId="27636"/>
        <pc:sldMkLst>
          <pc:docMk/>
          <pc:sldMk cId="2714006174" sldId="265"/>
        </pc:sldMkLst>
        <pc:spChg chg="mod">
          <ac:chgData name="Hackley, Paul C" userId="e3ecaaef-00d9-40c3-bd0a-acce00b9d050" providerId="ADAL" clId="{77950C85-5CF7-4BFC-A8F2-F9FA5065FAAB}" dt="2023-09-03T20:01:29.453" v="160" actId="27636"/>
          <ac:spMkLst>
            <pc:docMk/>
            <pc:sldMk cId="2714006174" sldId="265"/>
            <ac:spMk id="2" creationId="{943215F8-95DD-C98A-EFA9-FD2307AF4027}"/>
          </ac:spMkLst>
        </pc:spChg>
        <pc:spChg chg="mod">
          <ac:chgData name="Hackley, Paul C" userId="e3ecaaef-00d9-40c3-bd0a-acce00b9d050" providerId="ADAL" clId="{77950C85-5CF7-4BFC-A8F2-F9FA5065FAAB}" dt="2023-08-30T00:04:37.768" v="59" actId="20577"/>
          <ac:spMkLst>
            <pc:docMk/>
            <pc:sldMk cId="2714006174" sldId="265"/>
            <ac:spMk id="21507" creationId="{00000000-0000-0000-0000-000000000000}"/>
          </ac:spMkLst>
        </pc:spChg>
      </pc:sldChg>
      <pc:sldChg chg="modSp mod">
        <pc:chgData name="Hackley, Paul C" userId="e3ecaaef-00d9-40c3-bd0a-acce00b9d050" providerId="ADAL" clId="{77950C85-5CF7-4BFC-A8F2-F9FA5065FAAB}" dt="2023-09-03T20:41:21.650" v="1093" actId="20577"/>
        <pc:sldMkLst>
          <pc:docMk/>
          <pc:sldMk cId="796004326" sldId="266"/>
        </pc:sldMkLst>
        <pc:spChg chg="mod">
          <ac:chgData name="Hackley, Paul C" userId="e3ecaaef-00d9-40c3-bd0a-acce00b9d050" providerId="ADAL" clId="{77950C85-5CF7-4BFC-A8F2-F9FA5065FAAB}" dt="2023-09-03T20:01:29.453" v="161" actId="27636"/>
          <ac:spMkLst>
            <pc:docMk/>
            <pc:sldMk cId="796004326" sldId="266"/>
            <ac:spMk id="2" creationId="{07BF7C79-76FD-64EA-B0E7-8C2E3392EAC6}"/>
          </ac:spMkLst>
        </pc:spChg>
        <pc:spChg chg="mod">
          <ac:chgData name="Hackley, Paul C" userId="e3ecaaef-00d9-40c3-bd0a-acce00b9d050" providerId="ADAL" clId="{77950C85-5CF7-4BFC-A8F2-F9FA5065FAAB}" dt="2023-09-03T20:41:21.650" v="1093" actId="20577"/>
          <ac:spMkLst>
            <pc:docMk/>
            <pc:sldMk cId="796004326" sldId="266"/>
            <ac:spMk id="21507" creationId="{00000000-0000-0000-0000-000000000000}"/>
          </ac:spMkLst>
        </pc:spChg>
      </pc:sldChg>
      <pc:sldChg chg="addSp delSp modSp mod modAnim">
        <pc:chgData name="Hackley, Paul C" userId="e3ecaaef-00d9-40c3-bd0a-acce00b9d050" providerId="ADAL" clId="{77950C85-5CF7-4BFC-A8F2-F9FA5065FAAB}" dt="2023-09-03T20:37:10.175" v="1009" actId="20577"/>
        <pc:sldMkLst>
          <pc:docMk/>
          <pc:sldMk cId="2511565663" sldId="270"/>
        </pc:sldMkLst>
        <pc:spChg chg="add del mod">
          <ac:chgData name="Hackley, Paul C" userId="e3ecaaef-00d9-40c3-bd0a-acce00b9d050" providerId="ADAL" clId="{77950C85-5CF7-4BFC-A8F2-F9FA5065FAAB}" dt="2023-09-03T20:33:07.988" v="934" actId="478"/>
          <ac:spMkLst>
            <pc:docMk/>
            <pc:sldMk cId="2511565663" sldId="270"/>
            <ac:spMk id="2" creationId="{6C0F6BB0-7572-2473-4246-B1375DC48F85}"/>
          </ac:spMkLst>
        </pc:spChg>
        <pc:spChg chg="mod">
          <ac:chgData name="Hackley, Paul C" userId="e3ecaaef-00d9-40c3-bd0a-acce00b9d050" providerId="ADAL" clId="{77950C85-5CF7-4BFC-A8F2-F9FA5065FAAB}" dt="2023-09-03T20:01:29.459" v="164" actId="27636"/>
          <ac:spMkLst>
            <pc:docMk/>
            <pc:sldMk cId="2511565663" sldId="270"/>
            <ac:spMk id="3" creationId="{CE7B1822-26CD-E029-E279-19296D58A869}"/>
          </ac:spMkLst>
        </pc:spChg>
        <pc:spChg chg="add mod">
          <ac:chgData name="Hackley, Paul C" userId="e3ecaaef-00d9-40c3-bd0a-acce00b9d050" providerId="ADAL" clId="{77950C85-5CF7-4BFC-A8F2-F9FA5065FAAB}" dt="2023-09-03T20:33:09.493" v="935"/>
          <ac:spMkLst>
            <pc:docMk/>
            <pc:sldMk cId="2511565663" sldId="270"/>
            <ac:spMk id="4" creationId="{4FCEAE6A-33DF-2E80-7CBD-9368D51A53CC}"/>
          </ac:spMkLst>
        </pc:spChg>
        <pc:spChg chg="del">
          <ac:chgData name="Hackley, Paul C" userId="e3ecaaef-00d9-40c3-bd0a-acce00b9d050" providerId="ADAL" clId="{77950C85-5CF7-4BFC-A8F2-F9FA5065FAAB}" dt="2023-08-29T23:55:24.789" v="31" actId="478"/>
          <ac:spMkLst>
            <pc:docMk/>
            <pc:sldMk cId="2511565663" sldId="270"/>
            <ac:spMk id="11" creationId="{BD0F9AB4-8308-46B9-9A28-CB7DE7236684}"/>
          </ac:spMkLst>
        </pc:spChg>
        <pc:spChg chg="mod">
          <ac:chgData name="Hackley, Paul C" userId="e3ecaaef-00d9-40c3-bd0a-acce00b9d050" providerId="ADAL" clId="{77950C85-5CF7-4BFC-A8F2-F9FA5065FAAB}" dt="2023-08-29T23:55:02.597" v="25" actId="20577"/>
          <ac:spMkLst>
            <pc:docMk/>
            <pc:sldMk cId="2511565663" sldId="270"/>
            <ac:spMk id="24580" creationId="{00000000-0000-0000-0000-000000000000}"/>
          </ac:spMkLst>
        </pc:spChg>
        <pc:spChg chg="mod">
          <ac:chgData name="Hackley, Paul C" userId="e3ecaaef-00d9-40c3-bd0a-acce00b9d050" providerId="ADAL" clId="{77950C85-5CF7-4BFC-A8F2-F9FA5065FAAB}" dt="2023-09-03T20:37:10.175" v="1009" actId="20577"/>
          <ac:spMkLst>
            <pc:docMk/>
            <pc:sldMk cId="2511565663" sldId="270"/>
            <ac:spMk id="43025" creationId="{00000000-0000-0000-0000-000000000000}"/>
          </ac:spMkLst>
        </pc:spChg>
        <pc:picChg chg="del">
          <ac:chgData name="Hackley, Paul C" userId="e3ecaaef-00d9-40c3-bd0a-acce00b9d050" providerId="ADAL" clId="{77950C85-5CF7-4BFC-A8F2-F9FA5065FAAB}" dt="2023-08-29T23:55:30.143" v="33" actId="478"/>
          <ac:picMkLst>
            <pc:docMk/>
            <pc:sldMk cId="2511565663" sldId="270"/>
            <ac:picMk id="5" creationId="{6157F2CF-23D7-4100-B60C-31A834F78BA8}"/>
          </ac:picMkLst>
        </pc:picChg>
        <pc:picChg chg="del">
          <ac:chgData name="Hackley, Paul C" userId="e3ecaaef-00d9-40c3-bd0a-acce00b9d050" providerId="ADAL" clId="{77950C85-5CF7-4BFC-A8F2-F9FA5065FAAB}" dt="2023-08-29T23:55:30.983" v="34" actId="478"/>
          <ac:picMkLst>
            <pc:docMk/>
            <pc:sldMk cId="2511565663" sldId="270"/>
            <ac:picMk id="8" creationId="{5382650B-0BD7-4126-9BC2-48573127830A}"/>
          </ac:picMkLst>
        </pc:picChg>
      </pc:sldChg>
      <pc:sldChg chg="addSp delSp modSp mod modAnim">
        <pc:chgData name="Hackley, Paul C" userId="e3ecaaef-00d9-40c3-bd0a-acce00b9d050" providerId="ADAL" clId="{77950C85-5CF7-4BFC-A8F2-F9FA5065FAAB}" dt="2023-09-03T20:39:46.208" v="1069" actId="20577"/>
        <pc:sldMkLst>
          <pc:docMk/>
          <pc:sldMk cId="1520754908" sldId="273"/>
        </pc:sldMkLst>
        <pc:spChg chg="add mod">
          <ac:chgData name="Hackley, Paul C" userId="e3ecaaef-00d9-40c3-bd0a-acce00b9d050" providerId="ADAL" clId="{77950C85-5CF7-4BFC-A8F2-F9FA5065FAAB}" dt="2023-09-03T20:01:47.433" v="173" actId="1076"/>
          <ac:spMkLst>
            <pc:docMk/>
            <pc:sldMk cId="1520754908" sldId="273"/>
            <ac:spMk id="2" creationId="{C915506B-E6F5-2E48-13FE-87E6D509BC89}"/>
          </ac:spMkLst>
        </pc:spChg>
        <pc:spChg chg="mod">
          <ac:chgData name="Hackley, Paul C" userId="e3ecaaef-00d9-40c3-bd0a-acce00b9d050" providerId="ADAL" clId="{77950C85-5CF7-4BFC-A8F2-F9FA5065FAAB}" dt="2023-09-03T20:01:29.437" v="158" actId="27636"/>
          <ac:spMkLst>
            <pc:docMk/>
            <pc:sldMk cId="1520754908" sldId="273"/>
            <ac:spMk id="4" creationId="{F783D082-2F11-95FD-68EB-EE5998ADC09F}"/>
          </ac:spMkLst>
        </pc:spChg>
        <pc:spChg chg="del">
          <ac:chgData name="Hackley, Paul C" userId="e3ecaaef-00d9-40c3-bd0a-acce00b9d050" providerId="ADAL" clId="{77950C85-5CF7-4BFC-A8F2-F9FA5065FAAB}" dt="2023-08-29T23:56:02.191" v="38" actId="478"/>
          <ac:spMkLst>
            <pc:docMk/>
            <pc:sldMk cId="1520754908" sldId="273"/>
            <ac:spMk id="23" creationId="{00000000-0000-0000-0000-000000000000}"/>
          </ac:spMkLst>
        </pc:spChg>
        <pc:spChg chg="mod">
          <ac:chgData name="Hackley, Paul C" userId="e3ecaaef-00d9-40c3-bd0a-acce00b9d050" providerId="ADAL" clId="{77950C85-5CF7-4BFC-A8F2-F9FA5065FAAB}" dt="2023-09-03T20:39:46.208" v="1069" actId="20577"/>
          <ac:spMkLst>
            <pc:docMk/>
            <pc:sldMk cId="1520754908" sldId="273"/>
            <ac:spMk id="33794" creationId="{00000000-0000-0000-0000-000000000000}"/>
          </ac:spMkLst>
        </pc:spChg>
      </pc:sldChg>
      <pc:sldChg chg="del">
        <pc:chgData name="Hackley, Paul C" userId="e3ecaaef-00d9-40c3-bd0a-acce00b9d050" providerId="ADAL" clId="{77950C85-5CF7-4BFC-A8F2-F9FA5065FAAB}" dt="2023-08-29T23:53:17.170" v="5" actId="2696"/>
        <pc:sldMkLst>
          <pc:docMk/>
          <pc:sldMk cId="3991297852" sldId="289"/>
        </pc:sldMkLst>
      </pc:sldChg>
      <pc:sldChg chg="addSp delSp modSp mod modAnim">
        <pc:chgData name="Hackley, Paul C" userId="e3ecaaef-00d9-40c3-bd0a-acce00b9d050" providerId="ADAL" clId="{77950C85-5CF7-4BFC-A8F2-F9FA5065FAAB}" dt="2023-09-03T20:52:57.005" v="1237"/>
        <pc:sldMkLst>
          <pc:docMk/>
          <pc:sldMk cId="453810387" sldId="294"/>
        </pc:sldMkLst>
        <pc:spChg chg="mod">
          <ac:chgData name="Hackley, Paul C" userId="e3ecaaef-00d9-40c3-bd0a-acce00b9d050" providerId="ADAL" clId="{77950C85-5CF7-4BFC-A8F2-F9FA5065FAAB}" dt="2023-08-30T00:17:33.928" v="142" actId="20577"/>
          <ac:spMkLst>
            <pc:docMk/>
            <pc:sldMk cId="453810387" sldId="294"/>
            <ac:spMk id="2" creationId="{00000000-0000-0000-0000-000000000000}"/>
          </ac:spMkLst>
        </pc:spChg>
        <pc:spChg chg="mod">
          <ac:chgData name="Hackley, Paul C" userId="e3ecaaef-00d9-40c3-bd0a-acce00b9d050" providerId="ADAL" clId="{77950C85-5CF7-4BFC-A8F2-F9FA5065FAAB}" dt="2023-09-03T20:01:29.491" v="171" actId="27636"/>
          <ac:spMkLst>
            <pc:docMk/>
            <pc:sldMk cId="453810387" sldId="294"/>
            <ac:spMk id="3" creationId="{B70F6DD9-762A-85C6-F432-4C40F201213E}"/>
          </ac:spMkLst>
        </pc:spChg>
        <pc:spChg chg="add mod">
          <ac:chgData name="Hackley, Paul C" userId="e3ecaaef-00d9-40c3-bd0a-acce00b9d050" providerId="ADAL" clId="{77950C85-5CF7-4BFC-A8F2-F9FA5065FAAB}" dt="2023-09-03T20:33:35.994" v="944"/>
          <ac:spMkLst>
            <pc:docMk/>
            <pc:sldMk cId="453810387" sldId="294"/>
            <ac:spMk id="4" creationId="{EDFAFDFB-077A-6293-B340-CD430DAB0857}"/>
          </ac:spMkLst>
        </pc:spChg>
        <pc:spChg chg="del mod">
          <ac:chgData name="Hackley, Paul C" userId="e3ecaaef-00d9-40c3-bd0a-acce00b9d050" providerId="ADAL" clId="{77950C85-5CF7-4BFC-A8F2-F9FA5065FAAB}" dt="2023-09-03T20:33:34.452" v="943" actId="478"/>
          <ac:spMkLst>
            <pc:docMk/>
            <pc:sldMk cId="453810387" sldId="294"/>
            <ac:spMk id="6" creationId="{175C4BC9-4397-4F0B-8FEB-730FC8AC7F63}"/>
          </ac:spMkLst>
        </pc:spChg>
        <pc:spChg chg="mod">
          <ac:chgData name="Hackley, Paul C" userId="e3ecaaef-00d9-40c3-bd0a-acce00b9d050" providerId="ADAL" clId="{77950C85-5CF7-4BFC-A8F2-F9FA5065FAAB}" dt="2023-09-03T20:46:53.591" v="1168" actId="20577"/>
          <ac:spMkLst>
            <pc:docMk/>
            <pc:sldMk cId="453810387" sldId="294"/>
            <ac:spMk id="19" creationId="{00000000-0000-0000-0000-000000000000}"/>
          </ac:spMkLst>
        </pc:spChg>
        <pc:spChg chg="add mod">
          <ac:chgData name="Hackley, Paul C" userId="e3ecaaef-00d9-40c3-bd0a-acce00b9d050" providerId="ADAL" clId="{77950C85-5CF7-4BFC-A8F2-F9FA5065FAAB}" dt="2023-09-03T20:52:50.070" v="1235" actId="164"/>
          <ac:spMkLst>
            <pc:docMk/>
            <pc:sldMk cId="453810387" sldId="294"/>
            <ac:spMk id="24" creationId="{00ABA74A-3C06-80A0-BEA9-6D7B06AFFAB1}"/>
          </ac:spMkLst>
        </pc:spChg>
        <pc:grpChg chg="add mod">
          <ac:chgData name="Hackley, Paul C" userId="e3ecaaef-00d9-40c3-bd0a-acce00b9d050" providerId="ADAL" clId="{77950C85-5CF7-4BFC-A8F2-F9FA5065FAAB}" dt="2023-09-03T20:52:50.070" v="1235" actId="164"/>
          <ac:grpSpMkLst>
            <pc:docMk/>
            <pc:sldMk cId="453810387" sldId="294"/>
            <ac:grpSpMk id="25" creationId="{99FA5750-16E6-7535-5F55-A570734D155C}"/>
          </ac:grpSpMkLst>
        </pc:grpChg>
        <pc:picChg chg="add mod">
          <ac:chgData name="Hackley, Paul C" userId="e3ecaaef-00d9-40c3-bd0a-acce00b9d050" providerId="ADAL" clId="{77950C85-5CF7-4BFC-A8F2-F9FA5065FAAB}" dt="2023-09-03T20:52:50.070" v="1235" actId="164"/>
          <ac:picMkLst>
            <pc:docMk/>
            <pc:sldMk cId="453810387" sldId="294"/>
            <ac:picMk id="20" creationId="{D132EAE6-CC66-6A22-ABCB-2BC854E3BE43}"/>
          </ac:picMkLst>
        </pc:picChg>
        <pc:picChg chg="add mod">
          <ac:chgData name="Hackley, Paul C" userId="e3ecaaef-00d9-40c3-bd0a-acce00b9d050" providerId="ADAL" clId="{77950C85-5CF7-4BFC-A8F2-F9FA5065FAAB}" dt="2023-09-03T20:52:50.070" v="1235" actId="164"/>
          <ac:picMkLst>
            <pc:docMk/>
            <pc:sldMk cId="453810387" sldId="294"/>
            <ac:picMk id="23" creationId="{6D21DF74-1599-243D-FE7B-BF4D542E6BA7}"/>
          </ac:picMkLst>
        </pc:picChg>
      </pc:sldChg>
      <pc:sldChg chg="addSp delSp modSp mod modAnim">
        <pc:chgData name="Hackley, Paul C" userId="e3ecaaef-00d9-40c3-bd0a-acce00b9d050" providerId="ADAL" clId="{77950C85-5CF7-4BFC-A8F2-F9FA5065FAAB}" dt="2023-09-03T20:11:54.967" v="393"/>
        <pc:sldMkLst>
          <pc:docMk/>
          <pc:sldMk cId="1454286418" sldId="296"/>
        </pc:sldMkLst>
        <pc:spChg chg="mod">
          <ac:chgData name="Hackley, Paul C" userId="e3ecaaef-00d9-40c3-bd0a-acce00b9d050" providerId="ADAL" clId="{77950C85-5CF7-4BFC-A8F2-F9FA5065FAAB}" dt="2023-09-03T20:10:55.692" v="390" actId="12789"/>
          <ac:spMkLst>
            <pc:docMk/>
            <pc:sldMk cId="1454286418" sldId="296"/>
            <ac:spMk id="2" creationId="{415B5C98-51F9-4474-9068-623A4134D711}"/>
          </ac:spMkLst>
        </pc:spChg>
        <pc:spChg chg="del mod">
          <ac:chgData name="Hackley, Paul C" userId="e3ecaaef-00d9-40c3-bd0a-acce00b9d050" providerId="ADAL" clId="{77950C85-5CF7-4BFC-A8F2-F9FA5065FAAB}" dt="2023-09-03T20:08:30.494" v="361" actId="478"/>
          <ac:spMkLst>
            <pc:docMk/>
            <pc:sldMk cId="1454286418" sldId="296"/>
            <ac:spMk id="3" creationId="{8754D2F6-380E-34AC-BD4C-293BE1C7EE8A}"/>
          </ac:spMkLst>
        </pc:spChg>
        <pc:spChg chg="add mod">
          <ac:chgData name="Hackley, Paul C" userId="e3ecaaef-00d9-40c3-bd0a-acce00b9d050" providerId="ADAL" clId="{77950C85-5CF7-4BFC-A8F2-F9FA5065FAAB}" dt="2023-09-03T20:10:55.692" v="390" actId="12789"/>
          <ac:spMkLst>
            <pc:docMk/>
            <pc:sldMk cId="1454286418" sldId="296"/>
            <ac:spMk id="4" creationId="{A957427E-E83B-B6DF-D2BF-6BA2181C1CE8}"/>
          </ac:spMkLst>
        </pc:spChg>
        <pc:spChg chg="add mod">
          <ac:chgData name="Hackley, Paul C" userId="e3ecaaef-00d9-40c3-bd0a-acce00b9d050" providerId="ADAL" clId="{77950C85-5CF7-4BFC-A8F2-F9FA5065FAAB}" dt="2023-09-03T20:11:07.680" v="392" actId="1076"/>
          <ac:spMkLst>
            <pc:docMk/>
            <pc:sldMk cId="1454286418" sldId="296"/>
            <ac:spMk id="5" creationId="{7948D4B5-A17D-3ABA-1FE4-FFD91F7B11CB}"/>
          </ac:spMkLst>
        </pc:spChg>
        <pc:spChg chg="mod">
          <ac:chgData name="Hackley, Paul C" userId="e3ecaaef-00d9-40c3-bd0a-acce00b9d050" providerId="ADAL" clId="{77950C85-5CF7-4BFC-A8F2-F9FA5065FAAB}" dt="2023-09-03T20:10:55.692" v="390" actId="12789"/>
          <ac:spMkLst>
            <pc:docMk/>
            <pc:sldMk cId="1454286418" sldId="296"/>
            <ac:spMk id="25" creationId="{00000000-0000-0000-0000-000000000000}"/>
          </ac:spMkLst>
        </pc:spChg>
        <pc:spChg chg="mod">
          <ac:chgData name="Hackley, Paul C" userId="e3ecaaef-00d9-40c3-bd0a-acce00b9d050" providerId="ADAL" clId="{77950C85-5CF7-4BFC-A8F2-F9FA5065FAAB}" dt="2023-09-03T20:09:13.296" v="367" actId="1076"/>
          <ac:spMkLst>
            <pc:docMk/>
            <pc:sldMk cId="1454286418" sldId="296"/>
            <ac:spMk id="28" creationId="{00000000-0000-0000-0000-000000000000}"/>
          </ac:spMkLst>
        </pc:spChg>
        <pc:spChg chg="mod">
          <ac:chgData name="Hackley, Paul C" userId="e3ecaaef-00d9-40c3-bd0a-acce00b9d050" providerId="ADAL" clId="{77950C85-5CF7-4BFC-A8F2-F9FA5065FAAB}" dt="2023-09-03T20:09:19.074" v="369" actId="1076"/>
          <ac:spMkLst>
            <pc:docMk/>
            <pc:sldMk cId="1454286418" sldId="296"/>
            <ac:spMk id="29" creationId="{00000000-0000-0000-0000-000000000000}"/>
          </ac:spMkLst>
        </pc:spChg>
        <pc:spChg chg="mod">
          <ac:chgData name="Hackley, Paul C" userId="e3ecaaef-00d9-40c3-bd0a-acce00b9d050" providerId="ADAL" clId="{77950C85-5CF7-4BFC-A8F2-F9FA5065FAAB}" dt="2023-09-03T20:10:55.692" v="390" actId="12789"/>
          <ac:spMkLst>
            <pc:docMk/>
            <pc:sldMk cId="1454286418" sldId="296"/>
            <ac:spMk id="31" creationId="{83D821F5-2D2C-4530-A267-7086E88A306D}"/>
          </ac:spMkLst>
        </pc:spChg>
        <pc:spChg chg="mod">
          <ac:chgData name="Hackley, Paul C" userId="e3ecaaef-00d9-40c3-bd0a-acce00b9d050" providerId="ADAL" clId="{77950C85-5CF7-4BFC-A8F2-F9FA5065FAAB}" dt="2023-09-03T20:09:28.495" v="371" actId="1076"/>
          <ac:spMkLst>
            <pc:docMk/>
            <pc:sldMk cId="1454286418" sldId="296"/>
            <ac:spMk id="34" creationId="{4DFB29DB-61E2-496C-BF48-C9C6B96802EE}"/>
          </ac:spMkLst>
        </pc:spChg>
        <pc:spChg chg="mod">
          <ac:chgData name="Hackley, Paul C" userId="e3ecaaef-00d9-40c3-bd0a-acce00b9d050" providerId="ADAL" clId="{77950C85-5CF7-4BFC-A8F2-F9FA5065FAAB}" dt="2023-09-03T20:10:55.692" v="390" actId="12789"/>
          <ac:spMkLst>
            <pc:docMk/>
            <pc:sldMk cId="1454286418" sldId="296"/>
            <ac:spMk id="11272" creationId="{00000000-0000-0000-0000-000000000000}"/>
          </ac:spMkLst>
        </pc:spChg>
        <pc:spChg chg="mod">
          <ac:chgData name="Hackley, Paul C" userId="e3ecaaef-00d9-40c3-bd0a-acce00b9d050" providerId="ADAL" clId="{77950C85-5CF7-4BFC-A8F2-F9FA5065FAAB}" dt="2023-09-03T20:10:55.692" v="390" actId="12789"/>
          <ac:spMkLst>
            <pc:docMk/>
            <pc:sldMk cId="1454286418" sldId="296"/>
            <ac:spMk id="11273" creationId="{00000000-0000-0000-0000-000000000000}"/>
          </ac:spMkLst>
        </pc:spChg>
        <pc:spChg chg="mod">
          <ac:chgData name="Hackley, Paul C" userId="e3ecaaef-00d9-40c3-bd0a-acce00b9d050" providerId="ADAL" clId="{77950C85-5CF7-4BFC-A8F2-F9FA5065FAAB}" dt="2023-09-03T20:10:55.692" v="390" actId="12789"/>
          <ac:spMkLst>
            <pc:docMk/>
            <pc:sldMk cId="1454286418" sldId="296"/>
            <ac:spMk id="11274" creationId="{00000000-0000-0000-0000-000000000000}"/>
          </ac:spMkLst>
        </pc:spChg>
        <pc:spChg chg="mod">
          <ac:chgData name="Hackley, Paul C" userId="e3ecaaef-00d9-40c3-bd0a-acce00b9d050" providerId="ADAL" clId="{77950C85-5CF7-4BFC-A8F2-F9FA5065FAAB}" dt="2023-09-03T20:08:08.076" v="359" actId="20577"/>
          <ac:spMkLst>
            <pc:docMk/>
            <pc:sldMk cId="1454286418" sldId="296"/>
            <ac:spMk id="21507" creationId="{00000000-0000-0000-0000-000000000000}"/>
          </ac:spMkLst>
        </pc:spChg>
      </pc:sldChg>
      <pc:sldChg chg="del">
        <pc:chgData name="Hackley, Paul C" userId="e3ecaaef-00d9-40c3-bd0a-acce00b9d050" providerId="ADAL" clId="{77950C85-5CF7-4BFC-A8F2-F9FA5065FAAB}" dt="2023-08-29T23:54:55.051" v="24" actId="2696"/>
        <pc:sldMkLst>
          <pc:docMk/>
          <pc:sldMk cId="3243577732" sldId="298"/>
        </pc:sldMkLst>
      </pc:sldChg>
      <pc:sldChg chg="addSp delSp modSp del mod">
        <pc:chgData name="Hackley, Paul C" userId="e3ecaaef-00d9-40c3-bd0a-acce00b9d050" providerId="ADAL" clId="{77950C85-5CF7-4BFC-A8F2-F9FA5065FAAB}" dt="2023-09-03T20:04:54.345" v="205" actId="2696"/>
        <pc:sldMkLst>
          <pc:docMk/>
          <pc:sldMk cId="4126526796" sldId="299"/>
        </pc:sldMkLst>
        <pc:spChg chg="add mod">
          <ac:chgData name="Hackley, Paul C" userId="e3ecaaef-00d9-40c3-bd0a-acce00b9d050" providerId="ADAL" clId="{77950C85-5CF7-4BFC-A8F2-F9FA5065FAAB}" dt="2023-08-29T23:54:22.191" v="23"/>
          <ac:spMkLst>
            <pc:docMk/>
            <pc:sldMk cId="4126526796" sldId="299"/>
            <ac:spMk id="2" creationId="{670ECDF5-589E-688D-E487-B37BE95200E6}"/>
          </ac:spMkLst>
        </pc:spChg>
        <pc:spChg chg="mod">
          <ac:chgData name="Hackley, Paul C" userId="e3ecaaef-00d9-40c3-bd0a-acce00b9d050" providerId="ADAL" clId="{77950C85-5CF7-4BFC-A8F2-F9FA5065FAAB}" dt="2023-09-03T20:01:29.459" v="165" actId="27636"/>
          <ac:spMkLst>
            <pc:docMk/>
            <pc:sldMk cId="4126526796" sldId="299"/>
            <ac:spMk id="4" creationId="{C69DBCEF-1F10-4617-EE14-56F29DB3D083}"/>
          </ac:spMkLst>
        </pc:spChg>
        <pc:spChg chg="del">
          <ac:chgData name="Hackley, Paul C" userId="e3ecaaef-00d9-40c3-bd0a-acce00b9d050" providerId="ADAL" clId="{77950C85-5CF7-4BFC-A8F2-F9FA5065FAAB}" dt="2023-08-29T23:54:21.304" v="22" actId="478"/>
          <ac:spMkLst>
            <pc:docMk/>
            <pc:sldMk cId="4126526796" sldId="299"/>
            <ac:spMk id="12" creationId="{BF052496-91CF-4C49-81A2-B646EC3C8977}"/>
          </ac:spMkLst>
        </pc:spChg>
      </pc:sldChg>
      <pc:sldChg chg="addSp delSp modSp mod delAnim">
        <pc:chgData name="Hackley, Paul C" userId="e3ecaaef-00d9-40c3-bd0a-acce00b9d050" providerId="ADAL" clId="{77950C85-5CF7-4BFC-A8F2-F9FA5065FAAB}" dt="2023-09-04T13:43:35.711" v="1242" actId="1076"/>
        <pc:sldMkLst>
          <pc:docMk/>
          <pc:sldMk cId="1736425108" sldId="300"/>
        </pc:sldMkLst>
        <pc:spChg chg="mod">
          <ac:chgData name="Hackley, Paul C" userId="e3ecaaef-00d9-40c3-bd0a-acce00b9d050" providerId="ADAL" clId="{77950C85-5CF7-4BFC-A8F2-F9FA5065FAAB}" dt="2023-09-03T20:01:29.475" v="166" actId="27636"/>
          <ac:spMkLst>
            <pc:docMk/>
            <pc:sldMk cId="1736425108" sldId="300"/>
            <ac:spMk id="2" creationId="{46F1CDA6-B1AD-E4A7-0F9F-6AE9392EC825}"/>
          </ac:spMkLst>
        </pc:spChg>
        <pc:spChg chg="add mod">
          <ac:chgData name="Hackley, Paul C" userId="e3ecaaef-00d9-40c3-bd0a-acce00b9d050" providerId="ADAL" clId="{77950C85-5CF7-4BFC-A8F2-F9FA5065FAAB}" dt="2023-09-03T20:33:15.269" v="937"/>
          <ac:spMkLst>
            <pc:docMk/>
            <pc:sldMk cId="1736425108" sldId="300"/>
            <ac:spMk id="7" creationId="{A98E7760-8599-55C2-FED4-D75B8B6BA9D8}"/>
          </ac:spMkLst>
        </pc:spChg>
        <pc:spChg chg="mod">
          <ac:chgData name="Hackley, Paul C" userId="e3ecaaef-00d9-40c3-bd0a-acce00b9d050" providerId="ADAL" clId="{77950C85-5CF7-4BFC-A8F2-F9FA5065FAAB}" dt="2023-09-03T20:18:56.589" v="555" actId="20577"/>
          <ac:spMkLst>
            <pc:docMk/>
            <pc:sldMk cId="1736425108" sldId="300"/>
            <ac:spMk id="11" creationId="{8220ACBF-97F2-4214-8E58-06AB85EE6173}"/>
          </ac:spMkLst>
        </pc:spChg>
        <pc:spChg chg="del mod">
          <ac:chgData name="Hackley, Paul C" userId="e3ecaaef-00d9-40c3-bd0a-acce00b9d050" providerId="ADAL" clId="{77950C85-5CF7-4BFC-A8F2-F9FA5065FAAB}" dt="2023-09-03T20:33:14.304" v="936" actId="478"/>
          <ac:spMkLst>
            <pc:docMk/>
            <pc:sldMk cId="1736425108" sldId="300"/>
            <ac:spMk id="12" creationId="{BF052496-91CF-4C49-81A2-B646EC3C8977}"/>
          </ac:spMkLst>
        </pc:spChg>
        <pc:spChg chg="mod">
          <ac:chgData name="Hackley, Paul C" userId="e3ecaaef-00d9-40c3-bd0a-acce00b9d050" providerId="ADAL" clId="{77950C85-5CF7-4BFC-A8F2-F9FA5065FAAB}" dt="2023-09-03T20:20:31.239" v="574" actId="20577"/>
          <ac:spMkLst>
            <pc:docMk/>
            <pc:sldMk cId="1736425108" sldId="300"/>
            <ac:spMk id="24580" creationId="{00000000-0000-0000-0000-000000000000}"/>
          </ac:spMkLst>
        </pc:spChg>
        <pc:picChg chg="del">
          <ac:chgData name="Hackley, Paul C" userId="e3ecaaef-00d9-40c3-bd0a-acce00b9d050" providerId="ADAL" clId="{77950C85-5CF7-4BFC-A8F2-F9FA5065FAAB}" dt="2023-09-03T20:18:46.627" v="527" actId="478"/>
          <ac:picMkLst>
            <pc:docMk/>
            <pc:sldMk cId="1736425108" sldId="300"/>
            <ac:picMk id="4" creationId="{1E3DA097-B4AC-47E7-A0A4-BCC8504BC6F6}"/>
          </ac:picMkLst>
        </pc:picChg>
        <pc:picChg chg="add del mod">
          <ac:chgData name="Hackley, Paul C" userId="e3ecaaef-00d9-40c3-bd0a-acce00b9d050" providerId="ADAL" clId="{77950C85-5CF7-4BFC-A8F2-F9FA5065FAAB}" dt="2023-09-04T13:43:29.198" v="1239" actId="478"/>
          <ac:picMkLst>
            <pc:docMk/>
            <pc:sldMk cId="1736425108" sldId="300"/>
            <ac:picMk id="5" creationId="{B5EB9AAE-FC7B-98BC-EB86-471B55777CC2}"/>
          </ac:picMkLst>
        </pc:picChg>
        <pc:picChg chg="del">
          <ac:chgData name="Hackley, Paul C" userId="e3ecaaef-00d9-40c3-bd0a-acce00b9d050" providerId="ADAL" clId="{77950C85-5CF7-4BFC-A8F2-F9FA5065FAAB}" dt="2023-09-03T20:18:44.940" v="526" actId="478"/>
          <ac:picMkLst>
            <pc:docMk/>
            <pc:sldMk cId="1736425108" sldId="300"/>
            <ac:picMk id="6" creationId="{DADA88A5-891E-4BB9-92BB-F477A9B12B51}"/>
          </ac:picMkLst>
        </pc:picChg>
        <pc:picChg chg="add mod">
          <ac:chgData name="Hackley, Paul C" userId="e3ecaaef-00d9-40c3-bd0a-acce00b9d050" providerId="ADAL" clId="{77950C85-5CF7-4BFC-A8F2-F9FA5065FAAB}" dt="2023-09-04T13:43:35.711" v="1242" actId="1076"/>
          <ac:picMkLst>
            <pc:docMk/>
            <pc:sldMk cId="1736425108" sldId="300"/>
            <ac:picMk id="23" creationId="{EA76CD40-5254-7117-7CA5-5BD051A8AA22}"/>
          </ac:picMkLst>
        </pc:picChg>
      </pc:sldChg>
      <pc:sldChg chg="addSp delSp modSp mod modAnim">
        <pc:chgData name="Hackley, Paul C" userId="e3ecaaef-00d9-40c3-bd0a-acce00b9d050" providerId="ADAL" clId="{77950C85-5CF7-4BFC-A8F2-F9FA5065FAAB}" dt="2023-09-03T20:38:37.722" v="1022"/>
        <pc:sldMkLst>
          <pc:docMk/>
          <pc:sldMk cId="3914368080" sldId="301"/>
        </pc:sldMkLst>
        <pc:spChg chg="add mod">
          <ac:chgData name="Hackley, Paul C" userId="e3ecaaef-00d9-40c3-bd0a-acce00b9d050" providerId="ADAL" clId="{77950C85-5CF7-4BFC-A8F2-F9FA5065FAAB}" dt="2023-09-03T20:26:25.180" v="622" actId="1076"/>
          <ac:spMkLst>
            <pc:docMk/>
            <pc:sldMk cId="3914368080" sldId="301"/>
            <ac:spMk id="2" creationId="{DED78BAB-6653-D6B0-E48C-B5FB69D5BC2B}"/>
          </ac:spMkLst>
        </pc:spChg>
        <pc:spChg chg="mod">
          <ac:chgData name="Hackley, Paul C" userId="e3ecaaef-00d9-40c3-bd0a-acce00b9d050" providerId="ADAL" clId="{77950C85-5CF7-4BFC-A8F2-F9FA5065FAAB}" dt="2023-09-03T20:01:29.475" v="167" actId="27636"/>
          <ac:spMkLst>
            <pc:docMk/>
            <pc:sldMk cId="3914368080" sldId="301"/>
            <ac:spMk id="4" creationId="{A6B3E182-2247-2985-76C1-31A20A9F2E06}"/>
          </ac:spMkLst>
        </pc:spChg>
        <pc:spChg chg="add mod">
          <ac:chgData name="Hackley, Paul C" userId="e3ecaaef-00d9-40c3-bd0a-acce00b9d050" providerId="ADAL" clId="{77950C85-5CF7-4BFC-A8F2-F9FA5065FAAB}" dt="2023-09-03T20:31:53.726" v="928" actId="20577"/>
          <ac:spMkLst>
            <pc:docMk/>
            <pc:sldMk cId="3914368080" sldId="301"/>
            <ac:spMk id="5" creationId="{657EF753-D112-6E7B-2A1A-67A46F020840}"/>
          </ac:spMkLst>
        </pc:spChg>
        <pc:spChg chg="del">
          <ac:chgData name="Hackley, Paul C" userId="e3ecaaef-00d9-40c3-bd0a-acce00b9d050" providerId="ADAL" clId="{77950C85-5CF7-4BFC-A8F2-F9FA5065FAAB}" dt="2023-08-29T23:54:12.471" v="20" actId="478"/>
          <ac:spMkLst>
            <pc:docMk/>
            <pc:sldMk cId="3914368080" sldId="301"/>
            <ac:spMk id="12" creationId="{BF052496-91CF-4C49-81A2-B646EC3C8977}"/>
          </ac:spMkLst>
        </pc:spChg>
        <pc:spChg chg="del">
          <ac:chgData name="Hackley, Paul C" userId="e3ecaaef-00d9-40c3-bd0a-acce00b9d050" providerId="ADAL" clId="{77950C85-5CF7-4BFC-A8F2-F9FA5065FAAB}" dt="2023-09-03T20:25:00.471" v="620" actId="478"/>
          <ac:spMkLst>
            <pc:docMk/>
            <pc:sldMk cId="3914368080" sldId="301"/>
            <ac:spMk id="19" creationId="{8D5B9403-0E80-46C4-BA3B-753649CF1A21}"/>
          </ac:spMkLst>
        </pc:spChg>
        <pc:picChg chg="del">
          <ac:chgData name="Hackley, Paul C" userId="e3ecaaef-00d9-40c3-bd0a-acce00b9d050" providerId="ADAL" clId="{77950C85-5CF7-4BFC-A8F2-F9FA5065FAAB}" dt="2023-09-03T20:24:57.263" v="619" actId="478"/>
          <ac:picMkLst>
            <pc:docMk/>
            <pc:sldMk cId="3914368080" sldId="301"/>
            <ac:picMk id="3" creationId="{210E48C0-65AA-4F38-A3E1-CD5D51F8BB2E}"/>
          </ac:picMkLst>
        </pc:picChg>
      </pc:sldChg>
      <pc:sldChg chg="addSp delSp modSp del mod">
        <pc:chgData name="Hackley, Paul C" userId="e3ecaaef-00d9-40c3-bd0a-acce00b9d050" providerId="ADAL" clId="{77950C85-5CF7-4BFC-A8F2-F9FA5065FAAB}" dt="2023-09-03T20:32:15.693" v="930" actId="2696"/>
        <pc:sldMkLst>
          <pc:docMk/>
          <pc:sldMk cId="2751395914" sldId="302"/>
        </pc:sldMkLst>
        <pc:spChg chg="add mod">
          <ac:chgData name="Hackley, Paul C" userId="e3ecaaef-00d9-40c3-bd0a-acce00b9d050" providerId="ADAL" clId="{77950C85-5CF7-4BFC-A8F2-F9FA5065FAAB}" dt="2023-08-29T23:54:01.044" v="17" actId="1076"/>
          <ac:spMkLst>
            <pc:docMk/>
            <pc:sldMk cId="2751395914" sldId="302"/>
            <ac:spMk id="2" creationId="{8269272B-0F5D-7261-9A89-76D6DA0D92CD}"/>
          </ac:spMkLst>
        </pc:spChg>
        <pc:spChg chg="mod">
          <ac:chgData name="Hackley, Paul C" userId="e3ecaaef-00d9-40c3-bd0a-acce00b9d050" providerId="ADAL" clId="{77950C85-5CF7-4BFC-A8F2-F9FA5065FAAB}" dt="2023-09-03T20:01:29.475" v="169" actId="27636"/>
          <ac:spMkLst>
            <pc:docMk/>
            <pc:sldMk cId="2751395914" sldId="302"/>
            <ac:spMk id="5" creationId="{68D4AA4B-B58F-C14F-311F-28D3B8F1C10D}"/>
          </ac:spMkLst>
        </pc:spChg>
        <pc:spChg chg="del">
          <ac:chgData name="Hackley, Paul C" userId="e3ecaaef-00d9-40c3-bd0a-acce00b9d050" providerId="ADAL" clId="{77950C85-5CF7-4BFC-A8F2-F9FA5065FAAB}" dt="2023-08-29T23:53:56.417" v="14" actId="478"/>
          <ac:spMkLst>
            <pc:docMk/>
            <pc:sldMk cId="2751395914" sldId="302"/>
            <ac:spMk id="12" creationId="{BF052496-91CF-4C49-81A2-B646EC3C8977}"/>
          </ac:spMkLst>
        </pc:spChg>
      </pc:sldChg>
      <pc:sldChg chg="del">
        <pc:chgData name="Hackley, Paul C" userId="e3ecaaef-00d9-40c3-bd0a-acce00b9d050" providerId="ADAL" clId="{77950C85-5CF7-4BFC-A8F2-F9FA5065FAAB}" dt="2023-08-29T23:54:55.051" v="24" actId="2696"/>
        <pc:sldMkLst>
          <pc:docMk/>
          <pc:sldMk cId="3840791414" sldId="303"/>
        </pc:sldMkLst>
      </pc:sldChg>
      <pc:sldChg chg="del">
        <pc:chgData name="Hackley, Paul C" userId="e3ecaaef-00d9-40c3-bd0a-acce00b9d050" providerId="ADAL" clId="{77950C85-5CF7-4BFC-A8F2-F9FA5065FAAB}" dt="2023-08-29T23:54:55.051" v="24" actId="2696"/>
        <pc:sldMkLst>
          <pc:docMk/>
          <pc:sldMk cId="3161242960" sldId="304"/>
        </pc:sldMkLst>
      </pc:sldChg>
      <pc:sldChg chg="addSp delSp modSp mod delAnim modAnim">
        <pc:chgData name="Hackley, Paul C" userId="e3ecaaef-00d9-40c3-bd0a-acce00b9d050" providerId="ADAL" clId="{77950C85-5CF7-4BFC-A8F2-F9FA5065FAAB}" dt="2023-09-04T13:40:13.935" v="1238"/>
        <pc:sldMkLst>
          <pc:docMk/>
          <pc:sldMk cId="1903584971" sldId="305"/>
        </pc:sldMkLst>
        <pc:spChg chg="mod">
          <ac:chgData name="Hackley, Paul C" userId="e3ecaaef-00d9-40c3-bd0a-acce00b9d050" providerId="ADAL" clId="{77950C85-5CF7-4BFC-A8F2-F9FA5065FAAB}" dt="2023-09-03T20:01:29.459" v="163" actId="27636"/>
          <ac:spMkLst>
            <pc:docMk/>
            <pc:sldMk cId="1903584971" sldId="305"/>
            <ac:spMk id="2" creationId="{3DB32B59-3A8C-AA1B-093D-564DE1176FE3}"/>
          </ac:spMkLst>
        </pc:spChg>
        <pc:spChg chg="add mod">
          <ac:chgData name="Hackley, Paul C" userId="e3ecaaef-00d9-40c3-bd0a-acce00b9d050" providerId="ADAL" clId="{77950C85-5CF7-4BFC-A8F2-F9FA5065FAAB}" dt="2023-09-03T20:33:00.752" v="933"/>
          <ac:spMkLst>
            <pc:docMk/>
            <pc:sldMk cId="1903584971" sldId="305"/>
            <ac:spMk id="7" creationId="{A2A416EB-AF32-902F-7DEC-0C14B39CB891}"/>
          </ac:spMkLst>
        </pc:spChg>
        <pc:picChg chg="mod">
          <ac:chgData name="Hackley, Paul C" userId="e3ecaaef-00d9-40c3-bd0a-acce00b9d050" providerId="ADAL" clId="{77950C85-5CF7-4BFC-A8F2-F9FA5065FAAB}" dt="2023-09-03T20:04:17.549" v="185" actId="554"/>
          <ac:picMkLst>
            <pc:docMk/>
            <pc:sldMk cId="1903584971" sldId="305"/>
            <ac:picMk id="4" creationId="{14603398-B386-49E6-90BE-BD0274709E04}"/>
          </ac:picMkLst>
        </pc:picChg>
        <pc:picChg chg="add mod">
          <ac:chgData name="Hackley, Paul C" userId="e3ecaaef-00d9-40c3-bd0a-acce00b9d050" providerId="ADAL" clId="{77950C85-5CF7-4BFC-A8F2-F9FA5065FAAB}" dt="2023-09-03T20:04:09.807" v="184" actId="1076"/>
          <ac:picMkLst>
            <pc:docMk/>
            <pc:sldMk cId="1903584971" sldId="305"/>
            <ac:picMk id="5" creationId="{50A0D686-AC1E-51F1-6047-B1AEE8B660AD}"/>
          </ac:picMkLst>
        </pc:picChg>
        <pc:picChg chg="mod">
          <ac:chgData name="Hackley, Paul C" userId="e3ecaaef-00d9-40c3-bd0a-acce00b9d050" providerId="ADAL" clId="{77950C85-5CF7-4BFC-A8F2-F9FA5065FAAB}" dt="2023-09-03T20:04:17.549" v="185" actId="554"/>
          <ac:picMkLst>
            <pc:docMk/>
            <pc:sldMk cId="1903584971" sldId="305"/>
            <ac:picMk id="6" creationId="{4C0A2355-ED60-49A0-9A8C-B44E56AF6B03}"/>
          </ac:picMkLst>
        </pc:picChg>
        <pc:picChg chg="mod">
          <ac:chgData name="Hackley, Paul C" userId="e3ecaaef-00d9-40c3-bd0a-acce00b9d050" providerId="ADAL" clId="{77950C85-5CF7-4BFC-A8F2-F9FA5065FAAB}" dt="2023-09-03T20:04:09.807" v="184" actId="1076"/>
          <ac:picMkLst>
            <pc:docMk/>
            <pc:sldMk cId="1903584971" sldId="305"/>
            <ac:picMk id="38" creationId="{44F90090-CE0E-4D8A-BBB3-C8146E86D2E7}"/>
          </ac:picMkLst>
        </pc:picChg>
        <pc:picChg chg="del">
          <ac:chgData name="Hackley, Paul C" userId="e3ecaaef-00d9-40c3-bd0a-acce00b9d050" providerId="ADAL" clId="{77950C85-5CF7-4BFC-A8F2-F9FA5065FAAB}" dt="2023-09-03T20:02:33.666" v="175" actId="478"/>
          <ac:picMkLst>
            <pc:docMk/>
            <pc:sldMk cId="1903584971" sldId="305"/>
            <ac:picMk id="39" creationId="{23B42AAC-0610-4BC0-8BA1-B6434C6549F7}"/>
          </ac:picMkLst>
        </pc:picChg>
      </pc:sldChg>
      <pc:sldChg chg="addSp delSp modSp del mod">
        <pc:chgData name="Hackley, Paul C" userId="e3ecaaef-00d9-40c3-bd0a-acce00b9d050" providerId="ADAL" clId="{77950C85-5CF7-4BFC-A8F2-F9FA5065FAAB}" dt="2023-09-03T20:32:12.230" v="929" actId="2696"/>
        <pc:sldMkLst>
          <pc:docMk/>
          <pc:sldMk cId="1255871604" sldId="306"/>
        </pc:sldMkLst>
        <pc:spChg chg="add mod">
          <ac:chgData name="Hackley, Paul C" userId="e3ecaaef-00d9-40c3-bd0a-acce00b9d050" providerId="ADAL" clId="{77950C85-5CF7-4BFC-A8F2-F9FA5065FAAB}" dt="2023-08-29T23:54:07.327" v="19"/>
          <ac:spMkLst>
            <pc:docMk/>
            <pc:sldMk cId="1255871604" sldId="306"/>
            <ac:spMk id="2" creationId="{3A657F03-68E9-AA59-2005-14FF2E9CA36A}"/>
          </ac:spMkLst>
        </pc:spChg>
        <pc:spChg chg="mod">
          <ac:chgData name="Hackley, Paul C" userId="e3ecaaef-00d9-40c3-bd0a-acce00b9d050" providerId="ADAL" clId="{77950C85-5CF7-4BFC-A8F2-F9FA5065FAAB}" dt="2023-09-03T20:01:29.475" v="168" actId="27636"/>
          <ac:spMkLst>
            <pc:docMk/>
            <pc:sldMk cId="1255871604" sldId="306"/>
            <ac:spMk id="5" creationId="{11675D1C-6847-FCB8-2AD5-9B01CBD494CF}"/>
          </ac:spMkLst>
        </pc:spChg>
        <pc:spChg chg="del">
          <ac:chgData name="Hackley, Paul C" userId="e3ecaaef-00d9-40c3-bd0a-acce00b9d050" providerId="ADAL" clId="{77950C85-5CF7-4BFC-A8F2-F9FA5065FAAB}" dt="2023-08-29T23:54:06.389" v="18" actId="478"/>
          <ac:spMkLst>
            <pc:docMk/>
            <pc:sldMk cId="1255871604" sldId="306"/>
            <ac:spMk id="12" creationId="{BF052496-91CF-4C49-81A2-B646EC3C8977}"/>
          </ac:spMkLst>
        </pc:spChg>
      </pc:sldChg>
      <pc:sldChg chg="addSp delSp modSp del mod">
        <pc:chgData name="Hackley, Paul C" userId="e3ecaaef-00d9-40c3-bd0a-acce00b9d050" providerId="ADAL" clId="{77950C85-5CF7-4BFC-A8F2-F9FA5065FAAB}" dt="2023-09-03T20:32:21.294" v="931" actId="2696"/>
        <pc:sldMkLst>
          <pc:docMk/>
          <pc:sldMk cId="404038697" sldId="307"/>
        </pc:sldMkLst>
        <pc:spChg chg="add mod">
          <ac:chgData name="Hackley, Paul C" userId="e3ecaaef-00d9-40c3-bd0a-acce00b9d050" providerId="ADAL" clId="{77950C85-5CF7-4BFC-A8F2-F9FA5065FAAB}" dt="2023-08-29T23:53:49.900" v="13"/>
          <ac:spMkLst>
            <pc:docMk/>
            <pc:sldMk cId="404038697" sldId="307"/>
            <ac:spMk id="2" creationId="{4888052A-CA79-09E5-36A3-17A320DEF848}"/>
          </ac:spMkLst>
        </pc:spChg>
        <pc:spChg chg="mod">
          <ac:chgData name="Hackley, Paul C" userId="e3ecaaef-00d9-40c3-bd0a-acce00b9d050" providerId="ADAL" clId="{77950C85-5CF7-4BFC-A8F2-F9FA5065FAAB}" dt="2023-09-03T20:01:29.475" v="170" actId="27636"/>
          <ac:spMkLst>
            <pc:docMk/>
            <pc:sldMk cId="404038697" sldId="307"/>
            <ac:spMk id="3" creationId="{317A2387-98A8-6209-A297-3611B507E85D}"/>
          </ac:spMkLst>
        </pc:spChg>
        <pc:spChg chg="del">
          <ac:chgData name="Hackley, Paul C" userId="e3ecaaef-00d9-40c3-bd0a-acce00b9d050" providerId="ADAL" clId="{77950C85-5CF7-4BFC-A8F2-F9FA5065FAAB}" dt="2023-08-29T23:53:48.982" v="12" actId="478"/>
          <ac:spMkLst>
            <pc:docMk/>
            <pc:sldMk cId="404038697" sldId="307"/>
            <ac:spMk id="12" creationId="{BF052496-91CF-4C49-81A2-B646EC3C8977}"/>
          </ac:spMkLst>
        </pc:spChg>
      </pc:sldChg>
      <pc:sldChg chg="addSp delSp modSp add mod">
        <pc:chgData name="Hackley, Paul C" userId="e3ecaaef-00d9-40c3-bd0a-acce00b9d050" providerId="ADAL" clId="{77950C85-5CF7-4BFC-A8F2-F9FA5065FAAB}" dt="2023-09-03T20:37:40.760" v="1019" actId="20577"/>
        <pc:sldMkLst>
          <pc:docMk/>
          <pc:sldMk cId="1005862541" sldId="308"/>
        </pc:sldMkLst>
        <pc:spChg chg="add mod">
          <ac:chgData name="Hackley, Paul C" userId="e3ecaaef-00d9-40c3-bd0a-acce00b9d050" providerId="ADAL" clId="{77950C85-5CF7-4BFC-A8F2-F9FA5065FAAB}" dt="2023-09-03T20:33:22.281" v="940"/>
          <ac:spMkLst>
            <pc:docMk/>
            <pc:sldMk cId="1005862541" sldId="308"/>
            <ac:spMk id="6" creationId="{A18A1097-7FE8-F1F7-632E-D50BF57C8CFB}"/>
          </ac:spMkLst>
        </pc:spChg>
        <pc:spChg chg="mod">
          <ac:chgData name="Hackley, Paul C" userId="e3ecaaef-00d9-40c3-bd0a-acce00b9d050" providerId="ADAL" clId="{77950C85-5CF7-4BFC-A8F2-F9FA5065FAAB}" dt="2023-09-03T20:37:40.760" v="1019" actId="20577"/>
          <ac:spMkLst>
            <pc:docMk/>
            <pc:sldMk cId="1005862541" sldId="308"/>
            <ac:spMk id="11" creationId="{8220ACBF-97F2-4214-8E58-06AB85EE6173}"/>
          </ac:spMkLst>
        </pc:spChg>
        <pc:spChg chg="del mod">
          <ac:chgData name="Hackley, Paul C" userId="e3ecaaef-00d9-40c3-bd0a-acce00b9d050" providerId="ADAL" clId="{77950C85-5CF7-4BFC-A8F2-F9FA5065FAAB}" dt="2023-09-03T20:33:21.092" v="939" actId="478"/>
          <ac:spMkLst>
            <pc:docMk/>
            <pc:sldMk cId="1005862541" sldId="308"/>
            <ac:spMk id="12" creationId="{BF052496-91CF-4C49-81A2-B646EC3C8977}"/>
          </ac:spMkLst>
        </pc:spChg>
        <pc:picChg chg="add mod">
          <ac:chgData name="Hackley, Paul C" userId="e3ecaaef-00d9-40c3-bd0a-acce00b9d050" providerId="ADAL" clId="{77950C85-5CF7-4BFC-A8F2-F9FA5065FAAB}" dt="2023-09-03T20:21:35.702" v="597" actId="1076"/>
          <ac:picMkLst>
            <pc:docMk/>
            <pc:sldMk cId="1005862541" sldId="308"/>
            <ac:picMk id="4" creationId="{5D86C346-3454-B886-5785-CB6E96B853D0}"/>
          </ac:picMkLst>
        </pc:picChg>
        <pc:picChg chg="del">
          <ac:chgData name="Hackley, Paul C" userId="e3ecaaef-00d9-40c3-bd0a-acce00b9d050" providerId="ADAL" clId="{77950C85-5CF7-4BFC-A8F2-F9FA5065FAAB}" dt="2023-09-03T20:20:56.046" v="589" actId="478"/>
          <ac:picMkLst>
            <pc:docMk/>
            <pc:sldMk cId="1005862541" sldId="308"/>
            <ac:picMk id="5" creationId="{B5EB9AAE-FC7B-98BC-EB86-471B55777CC2}"/>
          </ac:picMkLst>
        </pc:picChg>
      </pc:sldChg>
      <pc:sldChg chg="addSp delSp modSp add mod">
        <pc:chgData name="Hackley, Paul C" userId="e3ecaaef-00d9-40c3-bd0a-acce00b9d050" providerId="ADAL" clId="{77950C85-5CF7-4BFC-A8F2-F9FA5065FAAB}" dt="2023-09-03T20:33:27.367" v="942"/>
        <pc:sldMkLst>
          <pc:docMk/>
          <pc:sldMk cId="1654864269" sldId="309"/>
        </pc:sldMkLst>
        <pc:spChg chg="add mod">
          <ac:chgData name="Hackley, Paul C" userId="e3ecaaef-00d9-40c3-bd0a-acce00b9d050" providerId="ADAL" clId="{77950C85-5CF7-4BFC-A8F2-F9FA5065FAAB}" dt="2023-09-03T20:33:27.367" v="942"/>
          <ac:spMkLst>
            <pc:docMk/>
            <pc:sldMk cId="1654864269" sldId="309"/>
            <ac:spMk id="6" creationId="{D41C5E13-F4F8-E3AA-DA55-6281C5D5370E}"/>
          </ac:spMkLst>
        </pc:spChg>
        <pc:spChg chg="mod">
          <ac:chgData name="Hackley, Paul C" userId="e3ecaaef-00d9-40c3-bd0a-acce00b9d050" providerId="ADAL" clId="{77950C85-5CF7-4BFC-A8F2-F9FA5065FAAB}" dt="2023-09-03T20:21:55.315" v="613" actId="20577"/>
          <ac:spMkLst>
            <pc:docMk/>
            <pc:sldMk cId="1654864269" sldId="309"/>
            <ac:spMk id="11" creationId="{8220ACBF-97F2-4214-8E58-06AB85EE6173}"/>
          </ac:spMkLst>
        </pc:spChg>
        <pc:spChg chg="del">
          <ac:chgData name="Hackley, Paul C" userId="e3ecaaef-00d9-40c3-bd0a-acce00b9d050" providerId="ADAL" clId="{77950C85-5CF7-4BFC-A8F2-F9FA5065FAAB}" dt="2023-09-03T20:33:26.133" v="941" actId="478"/>
          <ac:spMkLst>
            <pc:docMk/>
            <pc:sldMk cId="1654864269" sldId="309"/>
            <ac:spMk id="12" creationId="{BF052496-91CF-4C49-81A2-B646EC3C8977}"/>
          </ac:spMkLst>
        </pc:spChg>
        <pc:picChg chg="del">
          <ac:chgData name="Hackley, Paul C" userId="e3ecaaef-00d9-40c3-bd0a-acce00b9d050" providerId="ADAL" clId="{77950C85-5CF7-4BFC-A8F2-F9FA5065FAAB}" dt="2023-09-03T20:24:11.152" v="614" actId="478"/>
          <ac:picMkLst>
            <pc:docMk/>
            <pc:sldMk cId="1654864269" sldId="309"/>
            <ac:picMk id="4" creationId="{5D86C346-3454-B886-5785-CB6E96B853D0}"/>
          </ac:picMkLst>
        </pc:picChg>
        <pc:picChg chg="add mod">
          <ac:chgData name="Hackley, Paul C" userId="e3ecaaef-00d9-40c3-bd0a-acce00b9d050" providerId="ADAL" clId="{77950C85-5CF7-4BFC-A8F2-F9FA5065FAAB}" dt="2023-09-03T20:24:18.179" v="618" actId="1076"/>
          <ac:picMkLst>
            <pc:docMk/>
            <pc:sldMk cId="1654864269" sldId="309"/>
            <ac:picMk id="5" creationId="{FA0FD2F5-0E5F-6270-01A1-094D724102D2}"/>
          </ac:picMkLst>
        </pc:picChg>
      </pc:sldChg>
      <pc:sldChg chg="modSp add mod modAnim">
        <pc:chgData name="Hackley, Paul C" userId="e3ecaaef-00d9-40c3-bd0a-acce00b9d050" providerId="ADAL" clId="{77950C85-5CF7-4BFC-A8F2-F9FA5065FAAB}" dt="2023-09-03T20:44:15.209" v="1159" actId="2711"/>
        <pc:sldMkLst>
          <pc:docMk/>
          <pc:sldMk cId="689832121" sldId="310"/>
        </pc:sldMkLst>
        <pc:spChg chg="mod">
          <ac:chgData name="Hackley, Paul C" userId="e3ecaaef-00d9-40c3-bd0a-acce00b9d050" providerId="ADAL" clId="{77950C85-5CF7-4BFC-A8F2-F9FA5065FAAB}" dt="2023-09-03T20:44:15.209" v="1159" actId="2711"/>
          <ac:spMkLst>
            <pc:docMk/>
            <pc:sldMk cId="689832121" sldId="310"/>
            <ac:spMk id="5" creationId="{657EF753-D112-6E7B-2A1A-67A46F020840}"/>
          </ac:spMkLst>
        </pc:spChg>
      </pc:sldChg>
    </pc:docChg>
  </pc:docChgLst>
  <pc:docChgLst>
    <pc:chgData name="Hackley, Paul C" userId="e3ecaaef-00d9-40c3-bd0a-acce00b9d050" providerId="ADAL" clId="{3C6E351B-1B33-40CC-82F1-064445B6038B}"/>
    <pc:docChg chg="custSel addSld delSld modSld">
      <pc:chgData name="Hackley, Paul C" userId="e3ecaaef-00d9-40c3-bd0a-acce00b9d050" providerId="ADAL" clId="{3C6E351B-1B33-40CC-82F1-064445B6038B}" dt="2023-09-18T18:07:45.918" v="172" actId="20577"/>
      <pc:docMkLst>
        <pc:docMk/>
      </pc:docMkLst>
      <pc:sldChg chg="modSp mod">
        <pc:chgData name="Hackley, Paul C" userId="e3ecaaef-00d9-40c3-bd0a-acce00b9d050" providerId="ADAL" clId="{3C6E351B-1B33-40CC-82F1-064445B6038B}" dt="2023-09-18T16:35:05.208" v="5" actId="20577"/>
        <pc:sldMkLst>
          <pc:docMk/>
          <pc:sldMk cId="1554129047" sldId="260"/>
        </pc:sldMkLst>
        <pc:spChg chg="mod">
          <ac:chgData name="Hackley, Paul C" userId="e3ecaaef-00d9-40c3-bd0a-acce00b9d050" providerId="ADAL" clId="{3C6E351B-1B33-40CC-82F1-064445B6038B}" dt="2023-09-18T16:35:05.208" v="5" actId="20577"/>
          <ac:spMkLst>
            <pc:docMk/>
            <pc:sldMk cId="1554129047" sldId="260"/>
            <ac:spMk id="15362" creationId="{00000000-0000-0000-0000-000000000000}"/>
          </ac:spMkLst>
        </pc:spChg>
      </pc:sldChg>
      <pc:sldChg chg="modSp">
        <pc:chgData name="Hackley, Paul C" userId="e3ecaaef-00d9-40c3-bd0a-acce00b9d050" providerId="ADAL" clId="{3C6E351B-1B33-40CC-82F1-064445B6038B}" dt="2023-09-18T17:55:25.122" v="13" actId="20577"/>
        <pc:sldMkLst>
          <pc:docMk/>
          <pc:sldMk cId="2511565663" sldId="270"/>
        </pc:sldMkLst>
        <pc:spChg chg="mod">
          <ac:chgData name="Hackley, Paul C" userId="e3ecaaef-00d9-40c3-bd0a-acce00b9d050" providerId="ADAL" clId="{3C6E351B-1B33-40CC-82F1-064445B6038B}" dt="2023-09-18T17:55:25.122" v="13" actId="20577"/>
          <ac:spMkLst>
            <pc:docMk/>
            <pc:sldMk cId="2511565663" sldId="270"/>
            <ac:spMk id="43025" creationId="{00000000-0000-0000-0000-000000000000}"/>
          </ac:spMkLst>
        </pc:spChg>
      </pc:sldChg>
      <pc:sldChg chg="modSp mod modAnim">
        <pc:chgData name="Hackley, Paul C" userId="e3ecaaef-00d9-40c3-bd0a-acce00b9d050" providerId="ADAL" clId="{3C6E351B-1B33-40CC-82F1-064445B6038B}" dt="2023-09-18T18:07:45.918" v="172" actId="20577"/>
        <pc:sldMkLst>
          <pc:docMk/>
          <pc:sldMk cId="453810387" sldId="294"/>
        </pc:sldMkLst>
        <pc:spChg chg="mod">
          <ac:chgData name="Hackley, Paul C" userId="e3ecaaef-00d9-40c3-bd0a-acce00b9d050" providerId="ADAL" clId="{3C6E351B-1B33-40CC-82F1-064445B6038B}" dt="2023-09-18T18:07:16.412" v="85" actId="1076"/>
          <ac:spMkLst>
            <pc:docMk/>
            <pc:sldMk cId="453810387" sldId="294"/>
            <ac:spMk id="2" creationId="{00000000-0000-0000-0000-000000000000}"/>
          </ac:spMkLst>
        </pc:spChg>
        <pc:spChg chg="mod">
          <ac:chgData name="Hackley, Paul C" userId="e3ecaaef-00d9-40c3-bd0a-acce00b9d050" providerId="ADAL" clId="{3C6E351B-1B33-40CC-82F1-064445B6038B}" dt="2023-09-18T18:07:45.918" v="172" actId="20577"/>
          <ac:spMkLst>
            <pc:docMk/>
            <pc:sldMk cId="453810387" sldId="294"/>
            <ac:spMk id="19" creationId="{00000000-0000-0000-0000-000000000000}"/>
          </ac:spMkLst>
        </pc:spChg>
        <pc:grpChg chg="mod">
          <ac:chgData name="Hackley, Paul C" userId="e3ecaaef-00d9-40c3-bd0a-acce00b9d050" providerId="ADAL" clId="{3C6E351B-1B33-40CC-82F1-064445B6038B}" dt="2023-09-18T18:07:16.412" v="85" actId="1076"/>
          <ac:grpSpMkLst>
            <pc:docMk/>
            <pc:sldMk cId="453810387" sldId="294"/>
            <ac:grpSpMk id="25" creationId="{99FA5750-16E6-7535-5F55-A570734D155C}"/>
          </ac:grpSpMkLst>
        </pc:grpChg>
      </pc:sldChg>
      <pc:sldChg chg="modSp add del mod modAnim">
        <pc:chgData name="Hackley, Paul C" userId="e3ecaaef-00d9-40c3-bd0a-acce00b9d050" providerId="ADAL" clId="{3C6E351B-1B33-40CC-82F1-064445B6038B}" dt="2023-09-18T18:06:34.964" v="84" actId="2696"/>
        <pc:sldMkLst>
          <pc:docMk/>
          <pc:sldMk cId="3314352423" sldId="311"/>
        </pc:sldMkLst>
        <pc:spChg chg="mod">
          <ac:chgData name="Hackley, Paul C" userId="e3ecaaef-00d9-40c3-bd0a-acce00b9d050" providerId="ADAL" clId="{3C6E351B-1B33-40CC-82F1-064445B6038B}" dt="2023-09-18T18:05:56.499" v="28" actId="20577"/>
          <ac:spMkLst>
            <pc:docMk/>
            <pc:sldMk cId="3314352423" sldId="311"/>
            <ac:spMk id="2" creationId="{00000000-0000-0000-0000-000000000000}"/>
          </ac:spMkLst>
        </pc:spChg>
        <pc:spChg chg="mod">
          <ac:chgData name="Hackley, Paul C" userId="e3ecaaef-00d9-40c3-bd0a-acce00b9d050" providerId="ADAL" clId="{3C6E351B-1B33-40CC-82F1-064445B6038B}" dt="2023-09-18T18:06:15.361" v="83" actId="20577"/>
          <ac:spMkLst>
            <pc:docMk/>
            <pc:sldMk cId="3314352423" sldId="311"/>
            <ac:spMk id="19" creationId="{00000000-0000-0000-0000-000000000000}"/>
          </ac:spMkLst>
        </pc:spChg>
      </pc:sldChg>
    </pc:docChg>
  </pc:docChgLst>
  <pc:docChgLst>
    <pc:chgData name="Hackley, Paul C" userId="e3ecaaef-00d9-40c3-bd0a-acce00b9d050" providerId="ADAL" clId="{60B633FD-9ED9-48ED-B46F-E6AC8C9C1F80}"/>
    <pc:docChg chg="custSel addSld modSld sldOrd">
      <pc:chgData name="Hackley, Paul C" userId="e3ecaaef-00d9-40c3-bd0a-acce00b9d050" providerId="ADAL" clId="{60B633FD-9ED9-48ED-B46F-E6AC8C9C1F80}" dt="2022-09-21T19:28:07.099" v="186" actId="20577"/>
      <pc:docMkLst>
        <pc:docMk/>
      </pc:docMkLst>
      <pc:sldChg chg="modSp">
        <pc:chgData name="Hackley, Paul C" userId="e3ecaaef-00d9-40c3-bd0a-acce00b9d050" providerId="ADAL" clId="{60B633FD-9ED9-48ED-B46F-E6AC8C9C1F80}" dt="2022-09-21T19:28:07.099" v="186" actId="20577"/>
        <pc:sldMkLst>
          <pc:docMk/>
          <pc:sldMk cId="453810387" sldId="294"/>
        </pc:sldMkLst>
        <pc:spChg chg="mod">
          <ac:chgData name="Hackley, Paul C" userId="e3ecaaef-00d9-40c3-bd0a-acce00b9d050" providerId="ADAL" clId="{60B633FD-9ED9-48ED-B46F-E6AC8C9C1F80}" dt="2022-09-21T19:28:07.099" v="186" actId="20577"/>
          <ac:spMkLst>
            <pc:docMk/>
            <pc:sldMk cId="453810387" sldId="294"/>
            <ac:spMk id="19" creationId="{00000000-0000-0000-0000-000000000000}"/>
          </ac:spMkLst>
        </pc:spChg>
      </pc:sldChg>
      <pc:sldChg chg="addSp delSp modSp mod">
        <pc:chgData name="Hackley, Paul C" userId="e3ecaaef-00d9-40c3-bd0a-acce00b9d050" providerId="ADAL" clId="{60B633FD-9ED9-48ED-B46F-E6AC8C9C1F80}" dt="2022-09-17T14:29:57.372" v="168" actId="1076"/>
        <pc:sldMkLst>
          <pc:docMk/>
          <pc:sldMk cId="2751395914" sldId="302"/>
        </pc:sldMkLst>
        <pc:spChg chg="del mod">
          <ac:chgData name="Hackley, Paul C" userId="e3ecaaef-00d9-40c3-bd0a-acce00b9d050" providerId="ADAL" clId="{60B633FD-9ED9-48ED-B46F-E6AC8C9C1F80}" dt="2022-09-17T14:27:27.910" v="158" actId="478"/>
          <ac:spMkLst>
            <pc:docMk/>
            <pc:sldMk cId="2751395914" sldId="302"/>
            <ac:spMk id="7" creationId="{DCF04AB2-D77E-4754-810E-58D8FAFCFDD5}"/>
          </ac:spMkLst>
        </pc:spChg>
        <pc:spChg chg="add del mod">
          <ac:chgData name="Hackley, Paul C" userId="e3ecaaef-00d9-40c3-bd0a-acce00b9d050" providerId="ADAL" clId="{60B633FD-9ED9-48ED-B46F-E6AC8C9C1F80}" dt="2022-09-17T14:27:55.134" v="163" actId="478"/>
          <ac:spMkLst>
            <pc:docMk/>
            <pc:sldMk cId="2751395914" sldId="302"/>
            <ac:spMk id="21" creationId="{DBBE4D6E-C816-49D4-B061-2F8C507F5334}"/>
          </ac:spMkLst>
        </pc:spChg>
        <pc:picChg chg="add mod">
          <ac:chgData name="Hackley, Paul C" userId="e3ecaaef-00d9-40c3-bd0a-acce00b9d050" providerId="ADAL" clId="{60B633FD-9ED9-48ED-B46F-E6AC8C9C1F80}" dt="2022-09-17T14:29:54.934" v="167" actId="14100"/>
          <ac:picMkLst>
            <pc:docMk/>
            <pc:sldMk cId="2751395914" sldId="302"/>
            <ac:picMk id="3" creationId="{EF6C8610-76E3-4060-AF2E-F67320089C97}"/>
          </ac:picMkLst>
        </pc:picChg>
        <pc:picChg chg="mod">
          <ac:chgData name="Hackley, Paul C" userId="e3ecaaef-00d9-40c3-bd0a-acce00b9d050" providerId="ADAL" clId="{60B633FD-9ED9-48ED-B46F-E6AC8C9C1F80}" dt="2022-09-17T14:29:57.372" v="168" actId="1076"/>
          <ac:picMkLst>
            <pc:docMk/>
            <pc:sldMk cId="2751395914" sldId="302"/>
            <ac:picMk id="4" creationId="{57527278-54DC-4D5B-9568-8040B65DFE4C}"/>
          </ac:picMkLst>
        </pc:picChg>
      </pc:sldChg>
      <pc:sldChg chg="addSp delSp modSp add mod ord">
        <pc:chgData name="Hackley, Paul C" userId="e3ecaaef-00d9-40c3-bd0a-acce00b9d050" providerId="ADAL" clId="{60B633FD-9ED9-48ED-B46F-E6AC8C9C1F80}" dt="2022-09-21T19:23:49.898" v="173" actId="14100"/>
        <pc:sldMkLst>
          <pc:docMk/>
          <pc:sldMk cId="1255871604" sldId="306"/>
        </pc:sldMkLst>
        <pc:spChg chg="mod">
          <ac:chgData name="Hackley, Paul C" userId="e3ecaaef-00d9-40c3-bd0a-acce00b9d050" providerId="ADAL" clId="{60B633FD-9ED9-48ED-B46F-E6AC8C9C1F80}" dt="2022-09-17T14:25:56.006" v="150" actId="1076"/>
          <ac:spMkLst>
            <pc:docMk/>
            <pc:sldMk cId="1255871604" sldId="306"/>
            <ac:spMk id="7" creationId="{DCF04AB2-D77E-4754-810E-58D8FAFCFDD5}"/>
          </ac:spMkLst>
        </pc:spChg>
        <pc:picChg chg="add mod">
          <ac:chgData name="Hackley, Paul C" userId="e3ecaaef-00d9-40c3-bd0a-acce00b9d050" providerId="ADAL" clId="{60B633FD-9ED9-48ED-B46F-E6AC8C9C1F80}" dt="2022-09-17T14:25:44.630" v="147" actId="14100"/>
          <ac:picMkLst>
            <pc:docMk/>
            <pc:sldMk cId="1255871604" sldId="306"/>
            <ac:picMk id="3" creationId="{7205F6B4-163C-47E7-BE87-FBF6BE9BAC68}"/>
          </ac:picMkLst>
        </pc:picChg>
        <pc:picChg chg="del">
          <ac:chgData name="Hackley, Paul C" userId="e3ecaaef-00d9-40c3-bd0a-acce00b9d050" providerId="ADAL" clId="{60B633FD-9ED9-48ED-B46F-E6AC8C9C1F80}" dt="2022-09-17T14:24:37.186" v="140" actId="478"/>
          <ac:picMkLst>
            <pc:docMk/>
            <pc:sldMk cId="1255871604" sldId="306"/>
            <ac:picMk id="4" creationId="{57527278-54DC-4D5B-9568-8040B65DFE4C}"/>
          </ac:picMkLst>
        </pc:picChg>
        <pc:picChg chg="add mod">
          <ac:chgData name="Hackley, Paul C" userId="e3ecaaef-00d9-40c3-bd0a-acce00b9d050" providerId="ADAL" clId="{60B633FD-9ED9-48ED-B46F-E6AC8C9C1F80}" dt="2022-09-21T19:23:49.898" v="173" actId="14100"/>
          <ac:picMkLst>
            <pc:docMk/>
            <pc:sldMk cId="1255871604" sldId="306"/>
            <ac:picMk id="4" creationId="{882D8368-11F4-46BE-BF7B-04D132A34ABE}"/>
          </ac:picMkLst>
        </pc:picChg>
        <pc:picChg chg="add del mod">
          <ac:chgData name="Hackley, Paul C" userId="e3ecaaef-00d9-40c3-bd0a-acce00b9d050" providerId="ADAL" clId="{60B633FD-9ED9-48ED-B46F-E6AC8C9C1F80}" dt="2022-09-21T19:23:40.299" v="169" actId="478"/>
          <ac:picMkLst>
            <pc:docMk/>
            <pc:sldMk cId="1255871604" sldId="306"/>
            <ac:picMk id="6" creationId="{F4D4E631-01D9-4FE8-80CF-0A24B3552692}"/>
          </ac:picMkLst>
        </pc:picChg>
        <pc:picChg chg="add mod">
          <ac:chgData name="Hackley, Paul C" userId="e3ecaaef-00d9-40c3-bd0a-acce00b9d050" providerId="ADAL" clId="{60B633FD-9ED9-48ED-B46F-E6AC8C9C1F80}" dt="2022-09-17T14:27:11.973" v="157" actId="1036"/>
          <ac:picMkLst>
            <pc:docMk/>
            <pc:sldMk cId="1255871604" sldId="306"/>
            <ac:picMk id="22" creationId="{52032DCB-6B54-47E5-BABB-7F405749A369}"/>
          </ac:picMkLst>
        </pc:picChg>
      </pc:sldChg>
      <pc:sldChg chg="addSp delSp modSp add mod">
        <pc:chgData name="Hackley, Paul C" userId="e3ecaaef-00d9-40c3-bd0a-acce00b9d050" providerId="ADAL" clId="{60B633FD-9ED9-48ED-B46F-E6AC8C9C1F80}" dt="2022-09-21T19:27:15.505" v="180" actId="1076"/>
        <pc:sldMkLst>
          <pc:docMk/>
          <pc:sldMk cId="404038697" sldId="307"/>
        </pc:sldMkLst>
        <pc:picChg chg="del">
          <ac:chgData name="Hackley, Paul C" userId="e3ecaaef-00d9-40c3-bd0a-acce00b9d050" providerId="ADAL" clId="{60B633FD-9ED9-48ED-B46F-E6AC8C9C1F80}" dt="2022-09-21T19:25:28.137" v="175" actId="478"/>
          <ac:picMkLst>
            <pc:docMk/>
            <pc:sldMk cId="404038697" sldId="307"/>
            <ac:picMk id="3" creationId="{EF6C8610-76E3-4060-AF2E-F67320089C97}"/>
          </ac:picMkLst>
        </pc:picChg>
        <pc:picChg chg="del">
          <ac:chgData name="Hackley, Paul C" userId="e3ecaaef-00d9-40c3-bd0a-acce00b9d050" providerId="ADAL" clId="{60B633FD-9ED9-48ED-B46F-E6AC8C9C1F80}" dt="2022-09-21T19:25:28.938" v="176" actId="478"/>
          <ac:picMkLst>
            <pc:docMk/>
            <pc:sldMk cId="404038697" sldId="307"/>
            <ac:picMk id="4" creationId="{57527278-54DC-4D5B-9568-8040B65DFE4C}"/>
          </ac:picMkLst>
        </pc:picChg>
        <pc:picChg chg="add mod">
          <ac:chgData name="Hackley, Paul C" userId="e3ecaaef-00d9-40c3-bd0a-acce00b9d050" providerId="ADAL" clId="{60B633FD-9ED9-48ED-B46F-E6AC8C9C1F80}" dt="2022-09-21T19:27:15.505" v="180" actId="1076"/>
          <ac:picMkLst>
            <pc:docMk/>
            <pc:sldMk cId="404038697" sldId="307"/>
            <ac:picMk id="5" creationId="{3C1D9535-BD42-4B0F-89E3-DC671ABE4B06}"/>
          </ac:picMkLst>
        </pc:picChg>
      </pc:sldChg>
    </pc:docChg>
  </pc:docChgLst>
  <pc:docChgLst>
    <pc:chgData name="Hackley, Paul C" userId="e3ecaaef-00d9-40c3-bd0a-acce00b9d050" providerId="ADAL" clId="{3AEB5AB9-D993-4DB6-B0F6-99469DAAC176}"/>
    <pc:docChg chg="undo custSel addSld delSld modSld delMainMaster">
      <pc:chgData name="Hackley, Paul C" userId="e3ecaaef-00d9-40c3-bd0a-acce00b9d050" providerId="ADAL" clId="{3AEB5AB9-D993-4DB6-B0F6-99469DAAC176}" dt="2021-08-03T16:31:38.894" v="271" actId="1076"/>
      <pc:docMkLst>
        <pc:docMk/>
      </pc:docMkLst>
      <pc:sldChg chg="modSp mod">
        <pc:chgData name="Hackley, Paul C" userId="e3ecaaef-00d9-40c3-bd0a-acce00b9d050" providerId="ADAL" clId="{3AEB5AB9-D993-4DB6-B0F6-99469DAAC176}" dt="2021-08-03T15:37:20.217" v="9" actId="20577"/>
        <pc:sldMkLst>
          <pc:docMk/>
          <pc:sldMk cId="1554129047" sldId="260"/>
        </pc:sldMkLst>
        <pc:spChg chg="mod">
          <ac:chgData name="Hackley, Paul C" userId="e3ecaaef-00d9-40c3-bd0a-acce00b9d050" providerId="ADAL" clId="{3AEB5AB9-D993-4DB6-B0F6-99469DAAC176}" dt="2021-08-03T15:37:20.217" v="9" actId="20577"/>
          <ac:spMkLst>
            <pc:docMk/>
            <pc:sldMk cId="1554129047" sldId="260"/>
            <ac:spMk id="5123" creationId="{00000000-0000-0000-0000-000000000000}"/>
          </ac:spMkLst>
        </pc:spChg>
        <pc:spChg chg="mod">
          <ac:chgData name="Hackley, Paul C" userId="e3ecaaef-00d9-40c3-bd0a-acce00b9d050" providerId="ADAL" clId="{3AEB5AB9-D993-4DB6-B0F6-99469DAAC176}" dt="2021-08-03T15:37:13.577" v="5" actId="20577"/>
          <ac:spMkLst>
            <pc:docMk/>
            <pc:sldMk cId="1554129047" sldId="260"/>
            <ac:spMk id="15362" creationId="{00000000-0000-0000-0000-000000000000}"/>
          </ac:spMkLst>
        </pc:spChg>
      </pc:sldChg>
      <pc:sldChg chg="modSp mod">
        <pc:chgData name="Hackley, Paul C" userId="e3ecaaef-00d9-40c3-bd0a-acce00b9d050" providerId="ADAL" clId="{3AEB5AB9-D993-4DB6-B0F6-99469DAAC176}" dt="2021-08-03T15:58:15.829" v="166" actId="20577"/>
        <pc:sldMkLst>
          <pc:docMk/>
          <pc:sldMk cId="453362202" sldId="261"/>
        </pc:sldMkLst>
        <pc:spChg chg="mod">
          <ac:chgData name="Hackley, Paul C" userId="e3ecaaef-00d9-40c3-bd0a-acce00b9d050" providerId="ADAL" clId="{3AEB5AB9-D993-4DB6-B0F6-99469DAAC176}" dt="2021-08-03T15:58:15.829" v="166" actId="20577"/>
          <ac:spMkLst>
            <pc:docMk/>
            <pc:sldMk cId="453362202" sldId="261"/>
            <ac:spMk id="18" creationId="{E62BA0C6-EB56-4B3D-899B-3A500A1A9B97}"/>
          </ac:spMkLst>
        </pc:spChg>
      </pc:sldChg>
      <pc:sldChg chg="modSp mod">
        <pc:chgData name="Hackley, Paul C" userId="e3ecaaef-00d9-40c3-bd0a-acce00b9d050" providerId="ADAL" clId="{3AEB5AB9-D993-4DB6-B0F6-99469DAAC176}" dt="2021-08-03T15:38:47.785" v="57" actId="20577"/>
        <pc:sldMkLst>
          <pc:docMk/>
          <pc:sldMk cId="23172248" sldId="262"/>
        </pc:sldMkLst>
        <pc:spChg chg="mod">
          <ac:chgData name="Hackley, Paul C" userId="e3ecaaef-00d9-40c3-bd0a-acce00b9d050" providerId="ADAL" clId="{3AEB5AB9-D993-4DB6-B0F6-99469DAAC176}" dt="2021-08-03T15:38:47.785" v="57" actId="20577"/>
          <ac:spMkLst>
            <pc:docMk/>
            <pc:sldMk cId="23172248" sldId="262"/>
            <ac:spMk id="32" creationId="{73D2309D-9C36-4683-8F7E-EF3A85165FDC}"/>
          </ac:spMkLst>
        </pc:spChg>
      </pc:sldChg>
      <pc:sldChg chg="modSp">
        <pc:chgData name="Hackley, Paul C" userId="e3ecaaef-00d9-40c3-bd0a-acce00b9d050" providerId="ADAL" clId="{3AEB5AB9-D993-4DB6-B0F6-99469DAAC176}" dt="2021-08-03T15:39:36.201" v="60" actId="20577"/>
        <pc:sldMkLst>
          <pc:docMk/>
          <pc:sldMk cId="796004326" sldId="266"/>
        </pc:sldMkLst>
        <pc:spChg chg="mod">
          <ac:chgData name="Hackley, Paul C" userId="e3ecaaef-00d9-40c3-bd0a-acce00b9d050" providerId="ADAL" clId="{3AEB5AB9-D993-4DB6-B0F6-99469DAAC176}" dt="2021-08-03T15:39:36.201" v="60" actId="20577"/>
          <ac:spMkLst>
            <pc:docMk/>
            <pc:sldMk cId="796004326" sldId="266"/>
            <ac:spMk id="21507" creationId="{00000000-0000-0000-0000-000000000000}"/>
          </ac:spMkLst>
        </pc:spChg>
      </pc:sldChg>
      <pc:sldChg chg="addSp delSp modSp mod">
        <pc:chgData name="Hackley, Paul C" userId="e3ecaaef-00d9-40c3-bd0a-acce00b9d050" providerId="ADAL" clId="{3AEB5AB9-D993-4DB6-B0F6-99469DAAC176}" dt="2021-08-03T16:20:04.568" v="187" actId="554"/>
        <pc:sldMkLst>
          <pc:docMk/>
          <pc:sldMk cId="2511565663" sldId="270"/>
        </pc:sldMkLst>
        <pc:spChg chg="del">
          <ac:chgData name="Hackley, Paul C" userId="e3ecaaef-00d9-40c3-bd0a-acce00b9d050" providerId="ADAL" clId="{3AEB5AB9-D993-4DB6-B0F6-99469DAAC176}" dt="2021-08-03T16:17:32.112" v="173" actId="478"/>
          <ac:spMkLst>
            <pc:docMk/>
            <pc:sldMk cId="2511565663" sldId="270"/>
            <ac:spMk id="19" creationId="{00000000-0000-0000-0000-000000000000}"/>
          </ac:spMkLst>
        </pc:spChg>
        <pc:spChg chg="del">
          <ac:chgData name="Hackley, Paul C" userId="e3ecaaef-00d9-40c3-bd0a-acce00b9d050" providerId="ADAL" clId="{3AEB5AB9-D993-4DB6-B0F6-99469DAAC176}" dt="2021-08-03T16:17:29.679" v="171" actId="478"/>
          <ac:spMkLst>
            <pc:docMk/>
            <pc:sldMk cId="2511565663" sldId="270"/>
            <ac:spMk id="22" creationId="{00000000-0000-0000-0000-000000000000}"/>
          </ac:spMkLst>
        </pc:spChg>
        <pc:spChg chg="del">
          <ac:chgData name="Hackley, Paul C" userId="e3ecaaef-00d9-40c3-bd0a-acce00b9d050" providerId="ADAL" clId="{3AEB5AB9-D993-4DB6-B0F6-99469DAAC176}" dt="2021-08-03T16:17:30.959" v="172" actId="478"/>
          <ac:spMkLst>
            <pc:docMk/>
            <pc:sldMk cId="2511565663" sldId="270"/>
            <ac:spMk id="23" creationId="{00000000-0000-0000-0000-000000000000}"/>
          </ac:spMkLst>
        </pc:spChg>
        <pc:spChg chg="mod">
          <ac:chgData name="Hackley, Paul C" userId="e3ecaaef-00d9-40c3-bd0a-acce00b9d050" providerId="ADAL" clId="{3AEB5AB9-D993-4DB6-B0F6-99469DAAC176}" dt="2021-08-03T15:44:40.972" v="124" actId="20577"/>
          <ac:spMkLst>
            <pc:docMk/>
            <pc:sldMk cId="2511565663" sldId="270"/>
            <ac:spMk id="24" creationId="{016DBA38-9B84-436A-A4E7-EC6BACC24AB7}"/>
          </ac:spMkLst>
        </pc:spChg>
        <pc:spChg chg="mod">
          <ac:chgData name="Hackley, Paul C" userId="e3ecaaef-00d9-40c3-bd0a-acce00b9d050" providerId="ADAL" clId="{3AEB5AB9-D993-4DB6-B0F6-99469DAAC176}" dt="2021-08-03T16:17:43.590" v="176" actId="1076"/>
          <ac:spMkLst>
            <pc:docMk/>
            <pc:sldMk cId="2511565663" sldId="270"/>
            <ac:spMk id="43025" creationId="{00000000-0000-0000-0000-000000000000}"/>
          </ac:spMkLst>
        </pc:spChg>
        <pc:picChg chg="del">
          <ac:chgData name="Hackley, Paul C" userId="e3ecaaef-00d9-40c3-bd0a-acce00b9d050" providerId="ADAL" clId="{3AEB5AB9-D993-4DB6-B0F6-99469DAAC176}" dt="2021-08-03T16:17:25.968" v="168" actId="478"/>
          <ac:picMkLst>
            <pc:docMk/>
            <pc:sldMk cId="2511565663" sldId="270"/>
            <ac:picMk id="2" creationId="{00000000-0000-0000-0000-000000000000}"/>
          </ac:picMkLst>
        </pc:picChg>
        <pc:picChg chg="add mod">
          <ac:chgData name="Hackley, Paul C" userId="e3ecaaef-00d9-40c3-bd0a-acce00b9d050" providerId="ADAL" clId="{3AEB5AB9-D993-4DB6-B0F6-99469DAAC176}" dt="2021-08-03T16:20:04.568" v="187" actId="554"/>
          <ac:picMkLst>
            <pc:docMk/>
            <pc:sldMk cId="2511565663" sldId="270"/>
            <ac:picMk id="3" creationId="{012C22A7-3029-46F4-A71E-9DBC97EB476C}"/>
          </ac:picMkLst>
        </pc:picChg>
        <pc:picChg chg="add mod">
          <ac:chgData name="Hackley, Paul C" userId="e3ecaaef-00d9-40c3-bd0a-acce00b9d050" providerId="ADAL" clId="{3AEB5AB9-D993-4DB6-B0F6-99469DAAC176}" dt="2021-08-03T16:20:04.568" v="187" actId="554"/>
          <ac:picMkLst>
            <pc:docMk/>
            <pc:sldMk cId="2511565663" sldId="270"/>
            <ac:picMk id="4" creationId="{03EA1A15-F900-4145-B349-8828B9F1C5BB}"/>
          </ac:picMkLst>
        </pc:picChg>
        <pc:picChg chg="del">
          <ac:chgData name="Hackley, Paul C" userId="e3ecaaef-00d9-40c3-bd0a-acce00b9d050" providerId="ADAL" clId="{3AEB5AB9-D993-4DB6-B0F6-99469DAAC176}" dt="2021-08-03T16:17:26.800" v="169" actId="478"/>
          <ac:picMkLst>
            <pc:docMk/>
            <pc:sldMk cId="2511565663" sldId="270"/>
            <ac:picMk id="20" creationId="{00000000-0000-0000-0000-000000000000}"/>
          </ac:picMkLst>
        </pc:picChg>
        <pc:picChg chg="del">
          <ac:chgData name="Hackley, Paul C" userId="e3ecaaef-00d9-40c3-bd0a-acce00b9d050" providerId="ADAL" clId="{3AEB5AB9-D993-4DB6-B0F6-99469DAAC176}" dt="2021-08-03T16:17:27.810" v="170" actId="478"/>
          <ac:picMkLst>
            <pc:docMk/>
            <pc:sldMk cId="2511565663" sldId="270"/>
            <ac:picMk id="21" creationId="{00000000-0000-0000-0000-000000000000}"/>
          </ac:picMkLst>
        </pc:picChg>
      </pc:sldChg>
      <pc:sldChg chg="modSp mod modAnim">
        <pc:chgData name="Hackley, Paul C" userId="e3ecaaef-00d9-40c3-bd0a-acce00b9d050" providerId="ADAL" clId="{3AEB5AB9-D993-4DB6-B0F6-99469DAAC176}" dt="2021-08-03T15:38:32.729" v="53" actId="20577"/>
        <pc:sldMkLst>
          <pc:docMk/>
          <pc:sldMk cId="1520754908" sldId="273"/>
        </pc:sldMkLst>
        <pc:spChg chg="mod">
          <ac:chgData name="Hackley, Paul C" userId="e3ecaaef-00d9-40c3-bd0a-acce00b9d050" providerId="ADAL" clId="{3AEB5AB9-D993-4DB6-B0F6-99469DAAC176}" dt="2021-08-03T15:38:32.729" v="53" actId="20577"/>
          <ac:spMkLst>
            <pc:docMk/>
            <pc:sldMk cId="1520754908" sldId="273"/>
            <ac:spMk id="23" creationId="{00000000-0000-0000-0000-000000000000}"/>
          </ac:spMkLst>
        </pc:spChg>
        <pc:spChg chg="mod">
          <ac:chgData name="Hackley, Paul C" userId="e3ecaaef-00d9-40c3-bd0a-acce00b9d050" providerId="ADAL" clId="{3AEB5AB9-D993-4DB6-B0F6-99469DAAC176}" dt="2021-08-03T15:38:17.901" v="49" actId="20577"/>
          <ac:spMkLst>
            <pc:docMk/>
            <pc:sldMk cId="1520754908" sldId="273"/>
            <ac:spMk id="33794" creationId="{00000000-0000-0000-0000-000000000000}"/>
          </ac:spMkLst>
        </pc:spChg>
      </pc:sldChg>
      <pc:sldChg chg="del">
        <pc:chgData name="Hackley, Paul C" userId="e3ecaaef-00d9-40c3-bd0a-acce00b9d050" providerId="ADAL" clId="{3AEB5AB9-D993-4DB6-B0F6-99469DAAC176}" dt="2021-08-03T15:58:32.105" v="167" actId="2696"/>
        <pc:sldMkLst>
          <pc:docMk/>
          <pc:sldMk cId="3512188193" sldId="286"/>
        </pc:sldMkLst>
      </pc:sldChg>
      <pc:sldChg chg="modSp mod">
        <pc:chgData name="Hackley, Paul C" userId="e3ecaaef-00d9-40c3-bd0a-acce00b9d050" providerId="ADAL" clId="{3AEB5AB9-D993-4DB6-B0F6-99469DAAC176}" dt="2021-08-03T16:31:14.523" v="269" actId="20577"/>
        <pc:sldMkLst>
          <pc:docMk/>
          <pc:sldMk cId="3991297852" sldId="289"/>
        </pc:sldMkLst>
        <pc:spChg chg="mod">
          <ac:chgData name="Hackley, Paul C" userId="e3ecaaef-00d9-40c3-bd0a-acce00b9d050" providerId="ADAL" clId="{3AEB5AB9-D993-4DB6-B0F6-99469DAAC176}" dt="2021-08-03T16:31:14.523" v="269" actId="20577"/>
          <ac:spMkLst>
            <pc:docMk/>
            <pc:sldMk cId="3991297852" sldId="289"/>
            <ac:spMk id="19" creationId="{00000000-0000-0000-0000-000000000000}"/>
          </ac:spMkLst>
        </pc:spChg>
        <pc:spChg chg="mod">
          <ac:chgData name="Hackley, Paul C" userId="e3ecaaef-00d9-40c3-bd0a-acce00b9d050" providerId="ADAL" clId="{3AEB5AB9-D993-4DB6-B0F6-99469DAAC176}" dt="2021-08-03T15:45:45.342" v="141" actId="20577"/>
          <ac:spMkLst>
            <pc:docMk/>
            <pc:sldMk cId="3991297852" sldId="289"/>
            <ac:spMk id="20" creationId="{35E01748-911D-4404-B220-D5CAFF9BC390}"/>
          </ac:spMkLst>
        </pc:spChg>
      </pc:sldChg>
      <pc:sldChg chg="del">
        <pc:chgData name="Hackley, Paul C" userId="e3ecaaef-00d9-40c3-bd0a-acce00b9d050" providerId="ADAL" clId="{3AEB5AB9-D993-4DB6-B0F6-99469DAAC176}" dt="2021-08-03T15:58:32.105" v="167" actId="2696"/>
        <pc:sldMkLst>
          <pc:docMk/>
          <pc:sldMk cId="2725291762" sldId="290"/>
        </pc:sldMkLst>
      </pc:sldChg>
      <pc:sldChg chg="del">
        <pc:chgData name="Hackley, Paul C" userId="e3ecaaef-00d9-40c3-bd0a-acce00b9d050" providerId="ADAL" clId="{3AEB5AB9-D993-4DB6-B0F6-99469DAAC176}" dt="2021-08-03T15:58:32.105" v="167" actId="2696"/>
        <pc:sldMkLst>
          <pc:docMk/>
          <pc:sldMk cId="2528141896" sldId="293"/>
        </pc:sldMkLst>
      </pc:sldChg>
      <pc:sldChg chg="modSp mod modAnim">
        <pc:chgData name="Hackley, Paul C" userId="e3ecaaef-00d9-40c3-bd0a-acce00b9d050" providerId="ADAL" clId="{3AEB5AB9-D993-4DB6-B0F6-99469DAAC176}" dt="2021-08-03T16:31:38.894" v="271" actId="1076"/>
        <pc:sldMkLst>
          <pc:docMk/>
          <pc:sldMk cId="453810387" sldId="294"/>
        </pc:sldMkLst>
        <pc:spChg chg="mod">
          <ac:chgData name="Hackley, Paul C" userId="e3ecaaef-00d9-40c3-bd0a-acce00b9d050" providerId="ADAL" clId="{3AEB5AB9-D993-4DB6-B0F6-99469DAAC176}" dt="2021-08-03T15:57:49.639" v="157" actId="20577"/>
          <ac:spMkLst>
            <pc:docMk/>
            <pc:sldMk cId="453810387" sldId="294"/>
            <ac:spMk id="2" creationId="{00000000-0000-0000-0000-000000000000}"/>
          </ac:spMkLst>
        </pc:spChg>
        <pc:spChg chg="mod">
          <ac:chgData name="Hackley, Paul C" userId="e3ecaaef-00d9-40c3-bd0a-acce00b9d050" providerId="ADAL" clId="{3AEB5AB9-D993-4DB6-B0F6-99469DAAC176}" dt="2021-08-03T16:31:38.894" v="271" actId="1076"/>
          <ac:spMkLst>
            <pc:docMk/>
            <pc:sldMk cId="453810387" sldId="294"/>
            <ac:spMk id="19" creationId="{00000000-0000-0000-0000-000000000000}"/>
          </ac:spMkLst>
        </pc:spChg>
        <pc:spChg chg="mod">
          <ac:chgData name="Hackley, Paul C" userId="e3ecaaef-00d9-40c3-bd0a-acce00b9d050" providerId="ADAL" clId="{3AEB5AB9-D993-4DB6-B0F6-99469DAAC176}" dt="2021-08-03T15:57:58.535" v="161" actId="20577"/>
          <ac:spMkLst>
            <pc:docMk/>
            <pc:sldMk cId="453810387" sldId="294"/>
            <ac:spMk id="22" creationId="{27F05ACF-F69F-4985-893F-FF5EC035BBA5}"/>
          </ac:spMkLst>
        </pc:spChg>
      </pc:sldChg>
      <pc:sldChg chg="addSp modSp mod">
        <pc:chgData name="Hackley, Paul C" userId="e3ecaaef-00d9-40c3-bd0a-acce00b9d050" providerId="ADAL" clId="{3AEB5AB9-D993-4DB6-B0F6-99469DAAC176}" dt="2021-08-03T15:44:08.714" v="120" actId="1076"/>
        <pc:sldMkLst>
          <pc:docMk/>
          <pc:sldMk cId="1454286418" sldId="296"/>
        </pc:sldMkLst>
        <pc:spChg chg="add mod">
          <ac:chgData name="Hackley, Paul C" userId="e3ecaaef-00d9-40c3-bd0a-acce00b9d050" providerId="ADAL" clId="{3AEB5AB9-D993-4DB6-B0F6-99469DAAC176}" dt="2021-08-03T15:43:40.738" v="115" actId="1076"/>
          <ac:spMkLst>
            <pc:docMk/>
            <pc:sldMk cId="1454286418" sldId="296"/>
            <ac:spMk id="2" creationId="{415B5C98-51F9-4474-9068-623A4134D711}"/>
          </ac:spMkLst>
        </pc:spChg>
        <pc:spChg chg="mod">
          <ac:chgData name="Hackley, Paul C" userId="e3ecaaef-00d9-40c3-bd0a-acce00b9d050" providerId="ADAL" clId="{3AEB5AB9-D993-4DB6-B0F6-99469DAAC176}" dt="2021-08-03T15:43:50.634" v="116" actId="1076"/>
          <ac:spMkLst>
            <pc:docMk/>
            <pc:sldMk cId="1454286418" sldId="296"/>
            <ac:spMk id="24" creationId="{00000000-0000-0000-0000-000000000000}"/>
          </ac:spMkLst>
        </pc:spChg>
        <pc:spChg chg="mod">
          <ac:chgData name="Hackley, Paul C" userId="e3ecaaef-00d9-40c3-bd0a-acce00b9d050" providerId="ADAL" clId="{3AEB5AB9-D993-4DB6-B0F6-99469DAAC176}" dt="2021-08-03T15:43:03.070" v="95" actId="12789"/>
          <ac:spMkLst>
            <pc:docMk/>
            <pc:sldMk cId="1454286418" sldId="296"/>
            <ac:spMk id="25" creationId="{00000000-0000-0000-0000-000000000000}"/>
          </ac:spMkLst>
        </pc:spChg>
        <pc:spChg chg="mod">
          <ac:chgData name="Hackley, Paul C" userId="e3ecaaef-00d9-40c3-bd0a-acce00b9d050" providerId="ADAL" clId="{3AEB5AB9-D993-4DB6-B0F6-99469DAAC176}" dt="2021-08-03T15:43:54.161" v="117" actId="1076"/>
          <ac:spMkLst>
            <pc:docMk/>
            <pc:sldMk cId="1454286418" sldId="296"/>
            <ac:spMk id="26" creationId="{00000000-0000-0000-0000-000000000000}"/>
          </ac:spMkLst>
        </pc:spChg>
        <pc:spChg chg="mod">
          <ac:chgData name="Hackley, Paul C" userId="e3ecaaef-00d9-40c3-bd0a-acce00b9d050" providerId="ADAL" clId="{3AEB5AB9-D993-4DB6-B0F6-99469DAAC176}" dt="2021-08-03T15:43:59.474" v="118" actId="1076"/>
          <ac:spMkLst>
            <pc:docMk/>
            <pc:sldMk cId="1454286418" sldId="296"/>
            <ac:spMk id="28" creationId="{00000000-0000-0000-0000-000000000000}"/>
          </ac:spMkLst>
        </pc:spChg>
        <pc:spChg chg="mod">
          <ac:chgData name="Hackley, Paul C" userId="e3ecaaef-00d9-40c3-bd0a-acce00b9d050" providerId="ADAL" clId="{3AEB5AB9-D993-4DB6-B0F6-99469DAAC176}" dt="2021-08-03T15:44:02.770" v="119" actId="1076"/>
          <ac:spMkLst>
            <pc:docMk/>
            <pc:sldMk cId="1454286418" sldId="296"/>
            <ac:spMk id="29" creationId="{00000000-0000-0000-0000-000000000000}"/>
          </ac:spMkLst>
        </pc:spChg>
        <pc:spChg chg="mod">
          <ac:chgData name="Hackley, Paul C" userId="e3ecaaef-00d9-40c3-bd0a-acce00b9d050" providerId="ADAL" clId="{3AEB5AB9-D993-4DB6-B0F6-99469DAAC176}" dt="2021-08-03T15:43:03.070" v="95" actId="12789"/>
          <ac:spMkLst>
            <pc:docMk/>
            <pc:sldMk cId="1454286418" sldId="296"/>
            <ac:spMk id="31" creationId="{83D821F5-2D2C-4530-A267-7086E88A306D}"/>
          </ac:spMkLst>
        </pc:spChg>
        <pc:spChg chg="mod">
          <ac:chgData name="Hackley, Paul C" userId="e3ecaaef-00d9-40c3-bd0a-acce00b9d050" providerId="ADAL" clId="{3AEB5AB9-D993-4DB6-B0F6-99469DAAC176}" dt="2021-08-03T15:44:08.714" v="120" actId="1076"/>
          <ac:spMkLst>
            <pc:docMk/>
            <pc:sldMk cId="1454286418" sldId="296"/>
            <ac:spMk id="34" creationId="{4DFB29DB-61E2-496C-BF48-C9C6B96802EE}"/>
          </ac:spMkLst>
        </pc:spChg>
        <pc:spChg chg="mod">
          <ac:chgData name="Hackley, Paul C" userId="e3ecaaef-00d9-40c3-bd0a-acce00b9d050" providerId="ADAL" clId="{3AEB5AB9-D993-4DB6-B0F6-99469DAAC176}" dt="2021-08-03T15:43:03.070" v="95" actId="12789"/>
          <ac:spMkLst>
            <pc:docMk/>
            <pc:sldMk cId="1454286418" sldId="296"/>
            <ac:spMk id="11272" creationId="{00000000-0000-0000-0000-000000000000}"/>
          </ac:spMkLst>
        </pc:spChg>
        <pc:spChg chg="mod">
          <ac:chgData name="Hackley, Paul C" userId="e3ecaaef-00d9-40c3-bd0a-acce00b9d050" providerId="ADAL" clId="{3AEB5AB9-D993-4DB6-B0F6-99469DAAC176}" dt="2021-08-03T15:43:03.070" v="95" actId="12789"/>
          <ac:spMkLst>
            <pc:docMk/>
            <pc:sldMk cId="1454286418" sldId="296"/>
            <ac:spMk id="11273" creationId="{00000000-0000-0000-0000-000000000000}"/>
          </ac:spMkLst>
        </pc:spChg>
        <pc:spChg chg="mod">
          <ac:chgData name="Hackley, Paul C" userId="e3ecaaef-00d9-40c3-bd0a-acce00b9d050" providerId="ADAL" clId="{3AEB5AB9-D993-4DB6-B0F6-99469DAAC176}" dt="2021-08-03T15:43:03.070" v="95" actId="12789"/>
          <ac:spMkLst>
            <pc:docMk/>
            <pc:sldMk cId="1454286418" sldId="296"/>
            <ac:spMk id="11274" creationId="{00000000-0000-0000-0000-000000000000}"/>
          </ac:spMkLst>
        </pc:spChg>
        <pc:spChg chg="mod">
          <ac:chgData name="Hackley, Paul C" userId="e3ecaaef-00d9-40c3-bd0a-acce00b9d050" providerId="ADAL" clId="{3AEB5AB9-D993-4DB6-B0F6-99469DAAC176}" dt="2021-08-03T15:41:41.338" v="88" actId="20577"/>
          <ac:spMkLst>
            <pc:docMk/>
            <pc:sldMk cId="1454286418" sldId="296"/>
            <ac:spMk id="21507" creationId="{00000000-0000-0000-0000-000000000000}"/>
          </ac:spMkLst>
        </pc:spChg>
      </pc:sldChg>
      <pc:sldChg chg="modSp mod">
        <pc:chgData name="Hackley, Paul C" userId="e3ecaaef-00d9-40c3-bd0a-acce00b9d050" providerId="ADAL" clId="{3AEB5AB9-D993-4DB6-B0F6-99469DAAC176}" dt="2021-08-03T15:46:57.183" v="148" actId="20577"/>
        <pc:sldMkLst>
          <pc:docMk/>
          <pc:sldMk cId="1911708875" sldId="297"/>
        </pc:sldMkLst>
        <pc:spChg chg="mod">
          <ac:chgData name="Hackley, Paul C" userId="e3ecaaef-00d9-40c3-bd0a-acce00b9d050" providerId="ADAL" clId="{3AEB5AB9-D993-4DB6-B0F6-99469DAAC176}" dt="2021-08-03T15:46:37.822" v="144" actId="20577"/>
          <ac:spMkLst>
            <pc:docMk/>
            <pc:sldMk cId="1911708875" sldId="297"/>
            <ac:spMk id="19" creationId="{00000000-0000-0000-0000-000000000000}"/>
          </ac:spMkLst>
        </pc:spChg>
        <pc:spChg chg="mod">
          <ac:chgData name="Hackley, Paul C" userId="e3ecaaef-00d9-40c3-bd0a-acce00b9d050" providerId="ADAL" clId="{3AEB5AB9-D993-4DB6-B0F6-99469DAAC176}" dt="2021-08-03T15:46:57.183" v="148" actId="20577"/>
          <ac:spMkLst>
            <pc:docMk/>
            <pc:sldMk cId="1911708875" sldId="297"/>
            <ac:spMk id="20" creationId="{A6EA3203-6CE5-43CB-8CF2-80DFFD85F0E1}"/>
          </ac:spMkLst>
        </pc:spChg>
      </pc:sldChg>
      <pc:sldChg chg="del">
        <pc:chgData name="Hackley, Paul C" userId="e3ecaaef-00d9-40c3-bd0a-acce00b9d050" providerId="ADAL" clId="{3AEB5AB9-D993-4DB6-B0F6-99469DAAC176}" dt="2021-08-03T15:58:10.211" v="162" actId="2696"/>
        <pc:sldMkLst>
          <pc:docMk/>
          <pc:sldMk cId="505659176" sldId="298"/>
        </pc:sldMkLst>
      </pc:sldChg>
      <pc:sldChg chg="addSp delSp modSp add mod">
        <pc:chgData name="Hackley, Paul C" userId="e3ecaaef-00d9-40c3-bd0a-acce00b9d050" providerId="ADAL" clId="{3AEB5AB9-D993-4DB6-B0F6-99469DAAC176}" dt="2021-08-03T16:22:54.160" v="200" actId="1076"/>
        <pc:sldMkLst>
          <pc:docMk/>
          <pc:sldMk cId="3243577732" sldId="298"/>
        </pc:sldMkLst>
        <pc:spChg chg="mod">
          <ac:chgData name="Hackley, Paul C" userId="e3ecaaef-00d9-40c3-bd0a-acce00b9d050" providerId="ADAL" clId="{3AEB5AB9-D993-4DB6-B0F6-99469DAAC176}" dt="2021-08-03T16:21:56.708" v="193" actId="1076"/>
          <ac:spMkLst>
            <pc:docMk/>
            <pc:sldMk cId="3243577732" sldId="298"/>
            <ac:spMk id="24580" creationId="{00000000-0000-0000-0000-000000000000}"/>
          </ac:spMkLst>
        </pc:spChg>
        <pc:spChg chg="del">
          <ac:chgData name="Hackley, Paul C" userId="e3ecaaef-00d9-40c3-bd0a-acce00b9d050" providerId="ADAL" clId="{3AEB5AB9-D993-4DB6-B0F6-99469DAAC176}" dt="2021-08-03T16:21:49.365" v="190" actId="478"/>
          <ac:spMkLst>
            <pc:docMk/>
            <pc:sldMk cId="3243577732" sldId="298"/>
            <ac:spMk id="43025" creationId="{00000000-0000-0000-0000-000000000000}"/>
          </ac:spMkLst>
        </pc:spChg>
        <pc:picChg chg="add mod">
          <ac:chgData name="Hackley, Paul C" userId="e3ecaaef-00d9-40c3-bd0a-acce00b9d050" providerId="ADAL" clId="{3AEB5AB9-D993-4DB6-B0F6-99469DAAC176}" dt="2021-08-03T16:22:04.214" v="195" actId="14100"/>
          <ac:picMkLst>
            <pc:docMk/>
            <pc:sldMk cId="3243577732" sldId="298"/>
            <ac:picMk id="2" creationId="{207C5BCA-4975-47A6-A429-98E782AADB09}"/>
          </ac:picMkLst>
        </pc:picChg>
        <pc:picChg chg="del">
          <ac:chgData name="Hackley, Paul C" userId="e3ecaaef-00d9-40c3-bd0a-acce00b9d050" providerId="ADAL" clId="{3AEB5AB9-D993-4DB6-B0F6-99469DAAC176}" dt="2021-08-03T16:21:46.358" v="189" actId="478"/>
          <ac:picMkLst>
            <pc:docMk/>
            <pc:sldMk cId="3243577732" sldId="298"/>
            <ac:picMk id="3" creationId="{012C22A7-3029-46F4-A71E-9DBC97EB476C}"/>
          </ac:picMkLst>
        </pc:picChg>
        <pc:picChg chg="del">
          <ac:chgData name="Hackley, Paul C" userId="e3ecaaef-00d9-40c3-bd0a-acce00b9d050" providerId="ADAL" clId="{3AEB5AB9-D993-4DB6-B0F6-99469DAAC176}" dt="2021-08-03T16:21:51.238" v="191" actId="478"/>
          <ac:picMkLst>
            <pc:docMk/>
            <pc:sldMk cId="3243577732" sldId="298"/>
            <ac:picMk id="4" creationId="{03EA1A15-F900-4145-B349-8828B9F1C5BB}"/>
          </ac:picMkLst>
        </pc:picChg>
        <pc:picChg chg="add mod">
          <ac:chgData name="Hackley, Paul C" userId="e3ecaaef-00d9-40c3-bd0a-acce00b9d050" providerId="ADAL" clId="{3AEB5AB9-D993-4DB6-B0F6-99469DAAC176}" dt="2021-08-03T16:22:54.160" v="200" actId="1076"/>
          <ac:picMkLst>
            <pc:docMk/>
            <pc:sldMk cId="3243577732" sldId="298"/>
            <ac:picMk id="5" creationId="{1C0922C0-169B-4519-9727-CF19695E781D}"/>
          </ac:picMkLst>
        </pc:picChg>
      </pc:sldChg>
      <pc:sldChg chg="addSp delSp modSp add mod">
        <pc:chgData name="Hackley, Paul C" userId="e3ecaaef-00d9-40c3-bd0a-acce00b9d050" providerId="ADAL" clId="{3AEB5AB9-D993-4DB6-B0F6-99469DAAC176}" dt="2021-08-03T16:30:17.104" v="233" actId="207"/>
        <pc:sldMkLst>
          <pc:docMk/>
          <pc:sldMk cId="4126526796" sldId="299"/>
        </pc:sldMkLst>
        <pc:spChg chg="add del">
          <ac:chgData name="Hackley, Paul C" userId="e3ecaaef-00d9-40c3-bd0a-acce00b9d050" providerId="ADAL" clId="{3AEB5AB9-D993-4DB6-B0F6-99469DAAC176}" dt="2021-08-03T16:26:55.094" v="208" actId="11529"/>
          <ac:spMkLst>
            <pc:docMk/>
            <pc:sldMk cId="4126526796" sldId="299"/>
            <ac:spMk id="4" creationId="{0533DA62-D124-40D4-BB04-125C59A23D69}"/>
          </ac:spMkLst>
        </pc:spChg>
        <pc:spChg chg="add mod">
          <ac:chgData name="Hackley, Paul C" userId="e3ecaaef-00d9-40c3-bd0a-acce00b9d050" providerId="ADAL" clId="{3AEB5AB9-D993-4DB6-B0F6-99469DAAC176}" dt="2021-08-03T16:27:11.702" v="211" actId="207"/>
          <ac:spMkLst>
            <pc:docMk/>
            <pc:sldMk cId="4126526796" sldId="299"/>
            <ac:spMk id="6" creationId="{B556A04B-DD59-4B47-8F54-7D8B40D3D129}"/>
          </ac:spMkLst>
        </pc:spChg>
        <pc:spChg chg="add mod">
          <ac:chgData name="Hackley, Paul C" userId="e3ecaaef-00d9-40c3-bd0a-acce00b9d050" providerId="ADAL" clId="{3AEB5AB9-D993-4DB6-B0F6-99469DAAC176}" dt="2021-08-03T16:29:00.875" v="215" actId="14100"/>
          <ac:spMkLst>
            <pc:docMk/>
            <pc:sldMk cId="4126526796" sldId="299"/>
            <ac:spMk id="7" creationId="{D22766A8-D28C-431F-8AE9-46F86DE4B89B}"/>
          </ac:spMkLst>
        </pc:spChg>
        <pc:spChg chg="add mod">
          <ac:chgData name="Hackley, Paul C" userId="e3ecaaef-00d9-40c3-bd0a-acce00b9d050" providerId="ADAL" clId="{3AEB5AB9-D993-4DB6-B0F6-99469DAAC176}" dt="2021-08-03T16:29:54.050" v="230" actId="1076"/>
          <ac:spMkLst>
            <pc:docMk/>
            <pc:sldMk cId="4126526796" sldId="299"/>
            <ac:spMk id="8" creationId="{69B6E42B-BCF2-4B49-9EB7-DB523DBDFFA0}"/>
          </ac:spMkLst>
        </pc:spChg>
        <pc:spChg chg="add mod">
          <ac:chgData name="Hackley, Paul C" userId="e3ecaaef-00d9-40c3-bd0a-acce00b9d050" providerId="ADAL" clId="{3AEB5AB9-D993-4DB6-B0F6-99469DAAC176}" dt="2021-08-03T16:30:17.104" v="233" actId="207"/>
          <ac:spMkLst>
            <pc:docMk/>
            <pc:sldMk cId="4126526796" sldId="299"/>
            <ac:spMk id="9" creationId="{F2F45013-04D5-4D12-95A6-1F620CB457DD}"/>
          </ac:spMkLst>
        </pc:spChg>
        <pc:picChg chg="del">
          <ac:chgData name="Hackley, Paul C" userId="e3ecaaef-00d9-40c3-bd0a-acce00b9d050" providerId="ADAL" clId="{3AEB5AB9-D993-4DB6-B0F6-99469DAAC176}" dt="2021-08-03T16:26:20.730" v="203" actId="478"/>
          <ac:picMkLst>
            <pc:docMk/>
            <pc:sldMk cId="4126526796" sldId="299"/>
            <ac:picMk id="2" creationId="{207C5BCA-4975-47A6-A429-98E782AADB09}"/>
          </ac:picMkLst>
        </pc:picChg>
        <pc:picChg chg="add mod">
          <ac:chgData name="Hackley, Paul C" userId="e3ecaaef-00d9-40c3-bd0a-acce00b9d050" providerId="ADAL" clId="{3AEB5AB9-D993-4DB6-B0F6-99469DAAC176}" dt="2021-08-03T16:26:28.913" v="206" actId="1076"/>
          <ac:picMkLst>
            <pc:docMk/>
            <pc:sldMk cId="4126526796" sldId="299"/>
            <ac:picMk id="3" creationId="{03463D55-7F71-4D5A-845C-F44971852A3E}"/>
          </ac:picMkLst>
        </pc:picChg>
        <pc:picChg chg="del">
          <ac:chgData name="Hackley, Paul C" userId="e3ecaaef-00d9-40c3-bd0a-acce00b9d050" providerId="ADAL" clId="{3AEB5AB9-D993-4DB6-B0F6-99469DAAC176}" dt="2021-08-03T16:26:19.946" v="202" actId="478"/>
          <ac:picMkLst>
            <pc:docMk/>
            <pc:sldMk cId="4126526796" sldId="299"/>
            <ac:picMk id="5" creationId="{1C0922C0-169B-4519-9727-CF19695E781D}"/>
          </ac:picMkLst>
        </pc:picChg>
      </pc:sldChg>
      <pc:sldMasterChg chg="del delSldLayout">
        <pc:chgData name="Hackley, Paul C" userId="e3ecaaef-00d9-40c3-bd0a-acce00b9d050" providerId="ADAL" clId="{3AEB5AB9-D993-4DB6-B0F6-99469DAAC176}" dt="2021-08-03T15:58:32.105" v="167" actId="2696"/>
        <pc:sldMasterMkLst>
          <pc:docMk/>
          <pc:sldMasterMk cId="3910697968" sldId="2147484356"/>
        </pc:sldMasterMkLst>
        <pc:sldLayoutChg chg="del">
          <pc:chgData name="Hackley, Paul C" userId="e3ecaaef-00d9-40c3-bd0a-acce00b9d050" providerId="ADAL" clId="{3AEB5AB9-D993-4DB6-B0F6-99469DAAC176}" dt="2021-08-03T15:58:32.105" v="167" actId="2696"/>
          <pc:sldLayoutMkLst>
            <pc:docMk/>
            <pc:sldMasterMk cId="3910697968" sldId="2147484356"/>
            <pc:sldLayoutMk cId="2030406555" sldId="2147484357"/>
          </pc:sldLayoutMkLst>
        </pc:sldLayoutChg>
        <pc:sldLayoutChg chg="del">
          <pc:chgData name="Hackley, Paul C" userId="e3ecaaef-00d9-40c3-bd0a-acce00b9d050" providerId="ADAL" clId="{3AEB5AB9-D993-4DB6-B0F6-99469DAAC176}" dt="2021-08-03T15:58:32.105" v="167" actId="2696"/>
          <pc:sldLayoutMkLst>
            <pc:docMk/>
            <pc:sldMasterMk cId="3910697968" sldId="2147484356"/>
            <pc:sldLayoutMk cId="2822303162" sldId="2147484358"/>
          </pc:sldLayoutMkLst>
        </pc:sldLayoutChg>
        <pc:sldLayoutChg chg="del">
          <pc:chgData name="Hackley, Paul C" userId="e3ecaaef-00d9-40c3-bd0a-acce00b9d050" providerId="ADAL" clId="{3AEB5AB9-D993-4DB6-B0F6-99469DAAC176}" dt="2021-08-03T15:58:32.105" v="167" actId="2696"/>
          <pc:sldLayoutMkLst>
            <pc:docMk/>
            <pc:sldMasterMk cId="3910697968" sldId="2147484356"/>
            <pc:sldLayoutMk cId="3143344540" sldId="2147484359"/>
          </pc:sldLayoutMkLst>
        </pc:sldLayoutChg>
        <pc:sldLayoutChg chg="del">
          <pc:chgData name="Hackley, Paul C" userId="e3ecaaef-00d9-40c3-bd0a-acce00b9d050" providerId="ADAL" clId="{3AEB5AB9-D993-4DB6-B0F6-99469DAAC176}" dt="2021-08-03T15:58:32.105" v="167" actId="2696"/>
          <pc:sldLayoutMkLst>
            <pc:docMk/>
            <pc:sldMasterMk cId="3910697968" sldId="2147484356"/>
            <pc:sldLayoutMk cId="2944917074" sldId="2147484360"/>
          </pc:sldLayoutMkLst>
        </pc:sldLayoutChg>
        <pc:sldLayoutChg chg="del">
          <pc:chgData name="Hackley, Paul C" userId="e3ecaaef-00d9-40c3-bd0a-acce00b9d050" providerId="ADAL" clId="{3AEB5AB9-D993-4DB6-B0F6-99469DAAC176}" dt="2021-08-03T15:58:32.105" v="167" actId="2696"/>
          <pc:sldLayoutMkLst>
            <pc:docMk/>
            <pc:sldMasterMk cId="3910697968" sldId="2147484356"/>
            <pc:sldLayoutMk cId="2450364632" sldId="2147484361"/>
          </pc:sldLayoutMkLst>
        </pc:sldLayoutChg>
        <pc:sldLayoutChg chg="del">
          <pc:chgData name="Hackley, Paul C" userId="e3ecaaef-00d9-40c3-bd0a-acce00b9d050" providerId="ADAL" clId="{3AEB5AB9-D993-4DB6-B0F6-99469DAAC176}" dt="2021-08-03T15:58:32.105" v="167" actId="2696"/>
          <pc:sldLayoutMkLst>
            <pc:docMk/>
            <pc:sldMasterMk cId="3910697968" sldId="2147484356"/>
            <pc:sldLayoutMk cId="3531346004" sldId="2147484362"/>
          </pc:sldLayoutMkLst>
        </pc:sldLayoutChg>
        <pc:sldLayoutChg chg="del">
          <pc:chgData name="Hackley, Paul C" userId="e3ecaaef-00d9-40c3-bd0a-acce00b9d050" providerId="ADAL" clId="{3AEB5AB9-D993-4DB6-B0F6-99469DAAC176}" dt="2021-08-03T15:58:32.105" v="167" actId="2696"/>
          <pc:sldLayoutMkLst>
            <pc:docMk/>
            <pc:sldMasterMk cId="3910697968" sldId="2147484356"/>
            <pc:sldLayoutMk cId="4244698337" sldId="2147484363"/>
          </pc:sldLayoutMkLst>
        </pc:sldLayoutChg>
        <pc:sldLayoutChg chg="del">
          <pc:chgData name="Hackley, Paul C" userId="e3ecaaef-00d9-40c3-bd0a-acce00b9d050" providerId="ADAL" clId="{3AEB5AB9-D993-4DB6-B0F6-99469DAAC176}" dt="2021-08-03T15:58:32.105" v="167" actId="2696"/>
          <pc:sldLayoutMkLst>
            <pc:docMk/>
            <pc:sldMasterMk cId="3910697968" sldId="2147484356"/>
            <pc:sldLayoutMk cId="873887428" sldId="2147484364"/>
          </pc:sldLayoutMkLst>
        </pc:sldLayoutChg>
        <pc:sldLayoutChg chg="del">
          <pc:chgData name="Hackley, Paul C" userId="e3ecaaef-00d9-40c3-bd0a-acce00b9d050" providerId="ADAL" clId="{3AEB5AB9-D993-4DB6-B0F6-99469DAAC176}" dt="2021-08-03T15:58:32.105" v="167" actId="2696"/>
          <pc:sldLayoutMkLst>
            <pc:docMk/>
            <pc:sldMasterMk cId="3910697968" sldId="2147484356"/>
            <pc:sldLayoutMk cId="3043834663" sldId="2147484365"/>
          </pc:sldLayoutMkLst>
        </pc:sldLayoutChg>
        <pc:sldLayoutChg chg="del">
          <pc:chgData name="Hackley, Paul C" userId="e3ecaaef-00d9-40c3-bd0a-acce00b9d050" providerId="ADAL" clId="{3AEB5AB9-D993-4DB6-B0F6-99469DAAC176}" dt="2021-08-03T15:58:32.105" v="167" actId="2696"/>
          <pc:sldLayoutMkLst>
            <pc:docMk/>
            <pc:sldMasterMk cId="3910697968" sldId="2147484356"/>
            <pc:sldLayoutMk cId="3914671155" sldId="2147484366"/>
          </pc:sldLayoutMkLst>
        </pc:sldLayoutChg>
        <pc:sldLayoutChg chg="del">
          <pc:chgData name="Hackley, Paul C" userId="e3ecaaef-00d9-40c3-bd0a-acce00b9d050" providerId="ADAL" clId="{3AEB5AB9-D993-4DB6-B0F6-99469DAAC176}" dt="2021-08-03T15:58:32.105" v="167" actId="2696"/>
          <pc:sldLayoutMkLst>
            <pc:docMk/>
            <pc:sldMasterMk cId="3910697968" sldId="2147484356"/>
            <pc:sldLayoutMk cId="4138255655" sldId="214748436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3973A6-673B-49C6-B206-59E7CB35EDD9}" type="datetimeFigureOut">
              <a:rPr lang="en-US" smtClean="0"/>
              <a:t>9/18/2023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0C1CFE-77FA-446B-845D-641C2F14CCE0}" type="slidenum">
              <a:rPr lang="en-US" smtClean="0"/>
              <a:t>‹#›</a:t>
            </a:fld>
            <a:endParaRPr lang="en-US"/>
          </a:p>
        </p:txBody>
      </p:sp>
    </p:spTree>
    <p:extLst>
      <p:ext uri="{BB962C8B-B14F-4D97-AF65-F5344CB8AC3E}">
        <p14:creationId xmlns:p14="http://schemas.microsoft.com/office/powerpoint/2010/main" val="1519768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0C1CFE-77FA-446B-845D-641C2F14CCE0}" type="slidenum">
              <a:rPr lang="en-US" smtClean="0"/>
              <a:t>5</a:t>
            </a:fld>
            <a:endParaRPr lang="en-US"/>
          </a:p>
        </p:txBody>
      </p:sp>
    </p:spTree>
    <p:extLst>
      <p:ext uri="{BB962C8B-B14F-4D97-AF65-F5344CB8AC3E}">
        <p14:creationId xmlns:p14="http://schemas.microsoft.com/office/powerpoint/2010/main" val="1006953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0C1CFE-77FA-446B-845D-641C2F14CCE0}" type="slidenum">
              <a:rPr lang="en-US" smtClean="0"/>
              <a:t>6</a:t>
            </a:fld>
            <a:endParaRPr lang="en-US"/>
          </a:p>
        </p:txBody>
      </p:sp>
    </p:spTree>
    <p:extLst>
      <p:ext uri="{BB962C8B-B14F-4D97-AF65-F5344CB8AC3E}">
        <p14:creationId xmlns:p14="http://schemas.microsoft.com/office/powerpoint/2010/main" val="1799703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0C1CFE-77FA-446B-845D-641C2F14CCE0}" type="slidenum">
              <a:rPr lang="en-US" smtClean="0"/>
              <a:t>7</a:t>
            </a:fld>
            <a:endParaRPr lang="en-US"/>
          </a:p>
        </p:txBody>
      </p:sp>
    </p:spTree>
    <p:extLst>
      <p:ext uri="{BB962C8B-B14F-4D97-AF65-F5344CB8AC3E}">
        <p14:creationId xmlns:p14="http://schemas.microsoft.com/office/powerpoint/2010/main" val="2253098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171700"/>
            <a:ext cx="4572000" cy="1026599"/>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Rectangle 14"/>
          <p:cNvSpPr/>
          <p:nvPr/>
        </p:nvSpPr>
        <p:spPr>
          <a:xfrm>
            <a:off x="0" y="3557589"/>
            <a:ext cx="9144000" cy="1585913"/>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3536156"/>
            <a:ext cx="9144000" cy="119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F4679D65-8A10-44F3-A822-FB7B8F56F647}" type="datetime1">
              <a:rPr lang="en-US" smtClean="0"/>
              <a:t>9/18/2023</a:t>
            </a:fld>
            <a:endParaRPr lang="en-US"/>
          </a:p>
        </p:txBody>
      </p:sp>
      <p:sp>
        <p:nvSpPr>
          <p:cNvPr id="23" name="Slide Number Placeholder 22"/>
          <p:cNvSpPr>
            <a:spLocks noGrp="1"/>
          </p:cNvSpPr>
          <p:nvPr>
            <p:ph type="sldNum" sz="quarter" idx="11"/>
          </p:nvPr>
        </p:nvSpPr>
        <p:spPr/>
        <p:txBody>
          <a:bodyPr/>
          <a:lstStyle/>
          <a:p>
            <a:fld id="{B6F15528-21DE-4FAA-801E-634DDDAF4B2B}" type="slidenum">
              <a:rPr lang="en-US" smtClean="0"/>
              <a:pPr/>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352426" y="342900"/>
            <a:ext cx="7680960" cy="18287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2C14A9-A853-4F27-873E-D0E1D664291D}" type="datetime1">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0A622C-81B0-4DF3-8566-495CCE30F8A9}" type="datetime1">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5143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097280"/>
            <a:ext cx="7680960" cy="3543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p:cNvSpPr>
            <a:spLocks noGrp="1"/>
          </p:cNvSpPr>
          <p:nvPr>
            <p:ph type="dt" sz="half" idx="14"/>
          </p:nvPr>
        </p:nvSpPr>
        <p:spPr/>
        <p:txBody>
          <a:bodyPr/>
          <a:lstStyle/>
          <a:p>
            <a:fld id="{DC5E2B08-D309-496C-8365-89FC97250DFC}" type="datetime1">
              <a:rPr lang="en-US" smtClean="0"/>
              <a:t>9/18/2023</a:t>
            </a:fld>
            <a:endParaRPr lang="en-US"/>
          </a:p>
        </p:txBody>
      </p:sp>
      <p:sp>
        <p:nvSpPr>
          <p:cNvPr id="19" name="Slide Number Placeholder 18"/>
          <p:cNvSpPr>
            <a:spLocks noGrp="1"/>
          </p:cNvSpPr>
          <p:nvPr>
            <p:ph type="sldNum" sz="quarter" idx="15"/>
          </p:nvPr>
        </p:nvSpPr>
        <p:spPr/>
        <p:txBody>
          <a:bodyPr/>
          <a:lstStyle/>
          <a:p>
            <a:fld id="{B6F15528-21DE-4FAA-801E-634DDDAF4B2B}" type="slidenum">
              <a:rPr lang="en-US" smtClean="0"/>
              <a:pPr/>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5143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3002476"/>
            <a:ext cx="4572000" cy="883724"/>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Date Placeholder 15"/>
          <p:cNvSpPr>
            <a:spLocks noGrp="1"/>
          </p:cNvSpPr>
          <p:nvPr>
            <p:ph type="dt" sz="half" idx="10"/>
          </p:nvPr>
        </p:nvSpPr>
        <p:spPr/>
        <p:txBody>
          <a:bodyPr/>
          <a:lstStyle/>
          <a:p>
            <a:fld id="{204C27BB-1C1A-48DB-97C7-D8810D9E3B8B}" type="datetime1">
              <a:rPr lang="en-US" smtClean="0"/>
              <a:t>9/18/2023</a:t>
            </a:fld>
            <a:endParaRPr lang="en-US"/>
          </a:p>
        </p:txBody>
      </p:sp>
      <p:sp>
        <p:nvSpPr>
          <p:cNvPr id="20" name="Slide Number Placeholder 19"/>
          <p:cNvSpPr>
            <a:spLocks noGrp="1"/>
          </p:cNvSpPr>
          <p:nvPr>
            <p:ph type="sldNum" sz="quarter" idx="11"/>
          </p:nvPr>
        </p:nvSpPr>
        <p:spPr/>
        <p:txBody>
          <a:bodyPr/>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9144000" cy="13716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371601"/>
            <a:ext cx="9144000" cy="119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492559"/>
            <a:ext cx="8439912" cy="1488186"/>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5143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097280"/>
            <a:ext cx="3886200" cy="3216402"/>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0"/>
          <p:cNvSpPr>
            <a:spLocks noGrp="1"/>
          </p:cNvSpPr>
          <p:nvPr>
            <p:ph sz="quarter" idx="13"/>
          </p:nvPr>
        </p:nvSpPr>
        <p:spPr>
          <a:xfrm>
            <a:off x="352426" y="1097280"/>
            <a:ext cx="3886200" cy="3216402"/>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itle 26"/>
          <p:cNvSpPr>
            <a:spLocks noGrp="1"/>
          </p:cNvSpPr>
          <p:nvPr>
            <p:ph type="title"/>
          </p:nvPr>
        </p:nvSpPr>
        <p:spPr/>
        <p:txBody>
          <a:bodyPr/>
          <a:lstStyle/>
          <a:p>
            <a:r>
              <a:rPr lang="en-US"/>
              <a:t>Click to edit Master title style</a:t>
            </a:r>
            <a:endParaRPr lang="en-US" dirty="0"/>
          </a:p>
        </p:txBody>
      </p:sp>
      <p:sp>
        <p:nvSpPr>
          <p:cNvPr id="20" name="Date Placeholder 19"/>
          <p:cNvSpPr>
            <a:spLocks noGrp="1"/>
          </p:cNvSpPr>
          <p:nvPr>
            <p:ph type="dt" sz="half" idx="15"/>
          </p:nvPr>
        </p:nvSpPr>
        <p:spPr/>
        <p:txBody>
          <a:bodyPr/>
          <a:lstStyle/>
          <a:p>
            <a:fld id="{49BCC4AD-CCB4-46F6-A5C8-B634D91845F6}" type="datetime1">
              <a:rPr lang="en-US" smtClean="0"/>
              <a:t>9/18/2023</a:t>
            </a:fld>
            <a:endParaRPr lang="en-US"/>
          </a:p>
        </p:txBody>
      </p:sp>
      <p:sp>
        <p:nvSpPr>
          <p:cNvPr id="25" name="Slide Number Placeholder 24"/>
          <p:cNvSpPr>
            <a:spLocks noGrp="1"/>
          </p:cNvSpPr>
          <p:nvPr>
            <p:ph type="sldNum" sz="quarter" idx="16"/>
          </p:nvPr>
        </p:nvSpPr>
        <p:spPr/>
        <p:txBody>
          <a:bodyPr/>
          <a:lstStyle/>
          <a:p>
            <a:fld id="{B6F15528-21DE-4FAA-801E-634DDDAF4B2B}" type="slidenum">
              <a:rPr lang="en-US" smtClean="0"/>
              <a:pPr/>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5143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097281"/>
            <a:ext cx="3886200" cy="382190"/>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Text Placeholder 3"/>
          <p:cNvSpPr>
            <a:spLocks noGrp="1"/>
          </p:cNvSpPr>
          <p:nvPr>
            <p:ph type="body" sz="half" idx="15"/>
          </p:nvPr>
        </p:nvSpPr>
        <p:spPr>
          <a:xfrm>
            <a:off x="4900613" y="1097281"/>
            <a:ext cx="3886200" cy="382190"/>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Content Placeholder 11"/>
          <p:cNvSpPr>
            <a:spLocks noGrp="1"/>
          </p:cNvSpPr>
          <p:nvPr>
            <p:ph sz="quarter" idx="14"/>
          </p:nvPr>
        </p:nvSpPr>
        <p:spPr>
          <a:xfrm>
            <a:off x="4900613" y="1508760"/>
            <a:ext cx="3886200" cy="280263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0"/>
          <p:cNvSpPr>
            <a:spLocks noGrp="1"/>
          </p:cNvSpPr>
          <p:nvPr>
            <p:ph sz="quarter" idx="13"/>
          </p:nvPr>
        </p:nvSpPr>
        <p:spPr>
          <a:xfrm>
            <a:off x="352426" y="1508760"/>
            <a:ext cx="3886200" cy="280263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itle 29"/>
          <p:cNvSpPr>
            <a:spLocks noGrp="1"/>
          </p:cNvSpPr>
          <p:nvPr>
            <p:ph type="title"/>
          </p:nvPr>
        </p:nvSpPr>
        <p:spPr/>
        <p:txBody>
          <a:bodyPr/>
          <a:lstStyle/>
          <a:p>
            <a:r>
              <a:rPr lang="en-US"/>
              <a:t>Click to edit Master title style</a:t>
            </a:r>
          </a:p>
        </p:txBody>
      </p:sp>
      <p:sp>
        <p:nvSpPr>
          <p:cNvPr id="20" name="Date Placeholder 19"/>
          <p:cNvSpPr>
            <a:spLocks noGrp="1"/>
          </p:cNvSpPr>
          <p:nvPr>
            <p:ph type="dt" sz="half" idx="16"/>
          </p:nvPr>
        </p:nvSpPr>
        <p:spPr/>
        <p:txBody>
          <a:bodyPr/>
          <a:lstStyle/>
          <a:p>
            <a:fld id="{F1A05E6F-48DD-41F6-8953-A9640548F663}" type="datetime1">
              <a:rPr lang="en-US" smtClean="0"/>
              <a:t>9/18/2023</a:t>
            </a:fld>
            <a:endParaRPr lang="en-US"/>
          </a:p>
        </p:txBody>
      </p:sp>
      <p:sp>
        <p:nvSpPr>
          <p:cNvPr id="24" name="Slide Number Placeholder 23"/>
          <p:cNvSpPr>
            <a:spLocks noGrp="1"/>
          </p:cNvSpPr>
          <p:nvPr>
            <p:ph type="sldNum" sz="quarter" idx="17"/>
          </p:nvPr>
        </p:nvSpPr>
        <p:spPr/>
        <p:txBody>
          <a:bodyPr/>
          <a:lstStyle/>
          <a:p>
            <a:fld id="{B6F15528-21DE-4FAA-801E-634DDDAF4B2B}" type="slidenum">
              <a:rPr lang="en-US" smtClean="0"/>
              <a:pPr/>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5143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AA13D896-02C4-4250-86AA-CEE4F933DF98}" type="datetime1">
              <a:rPr lang="en-US" smtClean="0"/>
              <a:t>9/18/2023</a:t>
            </a:fld>
            <a:endParaRPr lang="en-US"/>
          </a:p>
        </p:txBody>
      </p:sp>
      <p:sp>
        <p:nvSpPr>
          <p:cNvPr id="14" name="Slide Number Placeholder 13"/>
          <p:cNvSpPr>
            <a:spLocks noGrp="1"/>
          </p:cNvSpPr>
          <p:nvPr>
            <p:ph type="sldNum" sz="quarter" idx="11"/>
          </p:nvPr>
        </p:nvSpPr>
        <p:spPr/>
        <p:txBody>
          <a:bodyPr/>
          <a:lstStyle/>
          <a:p>
            <a:fld id="{B6F15528-21DE-4FAA-801E-634DDDAF4B2B}" type="slidenum">
              <a:rPr lang="en-US" smtClean="0"/>
              <a:pPr/>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5143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A5B6A58A-D542-4580-971D-38177EE528F2}" type="datetime1">
              <a:rPr lang="en-US" smtClean="0"/>
              <a:t>9/18/2023</a:t>
            </a:fld>
            <a:endParaRPr lang="en-US"/>
          </a:p>
        </p:txBody>
      </p:sp>
      <p:sp>
        <p:nvSpPr>
          <p:cNvPr id="12" name="Slide Number Placeholder 11"/>
          <p:cNvSpPr>
            <a:spLocks noGrp="1"/>
          </p:cNvSpPr>
          <p:nvPr>
            <p:ph type="sldNum" sz="quarter" idx="11"/>
          </p:nvPr>
        </p:nvSpPr>
        <p:spPr/>
        <p:txBody>
          <a:bodyPr/>
          <a:lstStyle/>
          <a:p>
            <a:fld id="{B6F15528-21DE-4FAA-801E-634DDDAF4B2B}" type="slidenum">
              <a:rPr lang="en-US" smtClean="0"/>
              <a:pPr/>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5143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4300538"/>
            <a:ext cx="9144000" cy="842963"/>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4271963"/>
            <a:ext cx="9144000" cy="119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a:t>Click to edit Master title style</a:t>
            </a:r>
          </a:p>
        </p:txBody>
      </p:sp>
      <p:sp>
        <p:nvSpPr>
          <p:cNvPr id="11" name="Text Placeholder 3"/>
          <p:cNvSpPr>
            <a:spLocks noGrp="1"/>
          </p:cNvSpPr>
          <p:nvPr>
            <p:ph type="body" sz="half" idx="2"/>
          </p:nvPr>
        </p:nvSpPr>
        <p:spPr>
          <a:xfrm>
            <a:off x="352427" y="1097281"/>
            <a:ext cx="3381375" cy="297537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Content Placeholder 11"/>
          <p:cNvSpPr>
            <a:spLocks noGrp="1"/>
          </p:cNvSpPr>
          <p:nvPr>
            <p:ph sz="quarter" idx="14"/>
          </p:nvPr>
        </p:nvSpPr>
        <p:spPr>
          <a:xfrm>
            <a:off x="4105275" y="1097280"/>
            <a:ext cx="4681538" cy="2976372"/>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2"/>
          <p:cNvSpPr>
            <a:spLocks noGrp="1"/>
          </p:cNvSpPr>
          <p:nvPr>
            <p:ph type="dt" sz="half" idx="15"/>
          </p:nvPr>
        </p:nvSpPr>
        <p:spPr/>
        <p:txBody>
          <a:bodyPr/>
          <a:lstStyle/>
          <a:p>
            <a:fld id="{19E6F487-A71A-4452-828B-D12E60F30EF1}" type="datetime1">
              <a:rPr lang="en-US" smtClean="0"/>
              <a:t>9/18/2023</a:t>
            </a:fld>
            <a:endParaRPr lang="en-US"/>
          </a:p>
        </p:txBody>
      </p:sp>
      <p:sp>
        <p:nvSpPr>
          <p:cNvPr id="18" name="Slide Number Placeholder 17"/>
          <p:cNvSpPr>
            <a:spLocks noGrp="1"/>
          </p:cNvSpPr>
          <p:nvPr>
            <p:ph type="sldNum" sz="quarter" idx="16"/>
          </p:nvPr>
        </p:nvSpPr>
        <p:spPr/>
        <p:txBody>
          <a:bodyPr/>
          <a:lstStyle/>
          <a:p>
            <a:fld id="{B6F15528-21DE-4FAA-801E-634DDDAF4B2B}" type="slidenum">
              <a:rPr lang="en-US" smtClean="0"/>
              <a:pPr/>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5143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7" y="1"/>
            <a:ext cx="3914775" cy="4243388"/>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Text Placeholder 24"/>
          <p:cNvSpPr>
            <a:spLocks noGrp="1"/>
          </p:cNvSpPr>
          <p:nvPr>
            <p:ph type="body" sz="quarter" idx="13"/>
          </p:nvPr>
        </p:nvSpPr>
        <p:spPr>
          <a:xfrm>
            <a:off x="352426" y="1200150"/>
            <a:ext cx="4572000" cy="2694928"/>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Click to edit Master text styles</a:t>
            </a:r>
          </a:p>
        </p:txBody>
      </p:sp>
      <p:sp>
        <p:nvSpPr>
          <p:cNvPr id="11" name="Rectangle 10"/>
          <p:cNvSpPr/>
          <p:nvPr/>
        </p:nvSpPr>
        <p:spPr>
          <a:xfrm>
            <a:off x="0" y="4300538"/>
            <a:ext cx="9144000" cy="842963"/>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4271963"/>
            <a:ext cx="9144000" cy="119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06406"/>
            <a:ext cx="4572000" cy="993744"/>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3" name="Date Placeholder 12"/>
          <p:cNvSpPr>
            <a:spLocks noGrp="1"/>
          </p:cNvSpPr>
          <p:nvPr>
            <p:ph type="dt" sz="half" idx="14"/>
          </p:nvPr>
        </p:nvSpPr>
        <p:spPr/>
        <p:txBody>
          <a:bodyPr/>
          <a:lstStyle/>
          <a:p>
            <a:fld id="{52E4BF74-3590-477E-84D7-6F2E0619BD49}" type="datetime1">
              <a:rPr lang="en-US" smtClean="0"/>
              <a:t>9/18/2023</a:t>
            </a:fld>
            <a:endParaRPr lang="en-US"/>
          </a:p>
        </p:txBody>
      </p:sp>
      <p:sp>
        <p:nvSpPr>
          <p:cNvPr id="20" name="Slide Number Placeholder 19"/>
          <p:cNvSpPr>
            <a:spLocks noGrp="1"/>
          </p:cNvSpPr>
          <p:nvPr>
            <p:ph type="sldNum" sz="quarter" idx="15"/>
          </p:nvPr>
        </p:nvSpPr>
        <p:spPr/>
        <p:txBody>
          <a:bodyPr/>
          <a:lstStyle/>
          <a:p>
            <a:fld id="{B6F15528-21DE-4FAA-801E-634DDDAF4B2B}" type="slidenum">
              <a:rPr lang="en-US" smtClean="0"/>
              <a:pPr/>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171450"/>
            <a:ext cx="7680960" cy="8001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52426" y="1097280"/>
            <a:ext cx="7680960" cy="32575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426" y="4907758"/>
            <a:ext cx="1466850" cy="185738"/>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E706C5E8-C2E5-45AF-A09D-905D80F8A1AD}" type="datetime1">
              <a:rPr lang="en-US" smtClean="0"/>
              <a:t>9/18/2023</a:t>
            </a:fld>
            <a:endParaRPr lang="en-US"/>
          </a:p>
        </p:txBody>
      </p:sp>
      <p:sp>
        <p:nvSpPr>
          <p:cNvPr id="5" name="Footer Placeholder 4"/>
          <p:cNvSpPr>
            <a:spLocks noGrp="1"/>
          </p:cNvSpPr>
          <p:nvPr>
            <p:ph type="ftr" sz="quarter" idx="3"/>
          </p:nvPr>
        </p:nvSpPr>
        <p:spPr>
          <a:xfrm>
            <a:off x="1809752" y="4907758"/>
            <a:ext cx="4086225" cy="185738"/>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7886700" y="4907758"/>
            <a:ext cx="876300" cy="185738"/>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Lst>
  <p:hf hdr="0" ftr="0" dt="0"/>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9"/>
          <p:cNvSpPr>
            <a:spLocks noGrp="1" noChangeArrowheads="1"/>
          </p:cNvSpPr>
          <p:nvPr>
            <p:ph type="subTitle" idx="1"/>
          </p:nvPr>
        </p:nvSpPr>
        <p:spPr>
          <a:xfrm>
            <a:off x="352426" y="2171700"/>
            <a:ext cx="7800974" cy="1026599"/>
          </a:xfrm>
          <a:extLst>
            <a:ext uri="{909E8E84-426E-40DD-AFC4-6F175D3DCCD1}">
              <a14:hiddenFill xmlns:a14="http://schemas.microsoft.com/office/drawing/2010/main">
                <a:solidFill>
                  <a:srgbClr val="BBE0E3"/>
                </a:solidFill>
              </a14:hiddenFill>
            </a:ext>
          </a:extLst>
        </p:spPr>
        <p:txBody>
          <a:bodyPr>
            <a:noAutofit/>
          </a:bodyPr>
          <a:lstStyle/>
          <a:p>
            <a:pPr eaLnBrk="1" hangingPunct="1"/>
            <a:r>
              <a:rPr lang="en-US" sz="1600" b="1" dirty="0">
                <a:solidFill>
                  <a:srgbClr val="FFFFFF"/>
                </a:solidFill>
                <a:latin typeface="Arial" panose="020B0604020202020204" pitchFamily="34" charset="0"/>
                <a:cs typeface="Arial" panose="020B0604020202020204" pitchFamily="34" charset="0"/>
              </a:rPr>
              <a:t>Paul C. Hackley - </a:t>
            </a:r>
            <a:r>
              <a:rPr lang="en-US" sz="1600" b="1" dirty="0">
                <a:solidFill>
                  <a:srgbClr val="FFFF00"/>
                </a:solidFill>
                <a:latin typeface="Arial" panose="020B0604020202020204" pitchFamily="34" charset="0"/>
                <a:cs typeface="Arial" panose="020B0604020202020204" pitchFamily="34" charset="0"/>
              </a:rPr>
              <a:t>U.S. Geological Survey, Reston, Virginia, USA</a:t>
            </a:r>
          </a:p>
          <a:p>
            <a:pPr eaLnBrk="1" hangingPunct="1"/>
            <a:endParaRPr lang="en-US" sz="1600" b="1" dirty="0">
              <a:solidFill>
                <a:srgbClr val="FFFFFF"/>
              </a:solidFill>
              <a:latin typeface="Arial" panose="020B0604020202020204" pitchFamily="34" charset="0"/>
              <a:cs typeface="Arial" panose="020B0604020202020204" pitchFamily="34" charset="0"/>
            </a:endParaRPr>
          </a:p>
          <a:p>
            <a:pPr eaLnBrk="1" hangingPunct="1"/>
            <a:endParaRPr lang="en-US" sz="1600" b="1" dirty="0">
              <a:solidFill>
                <a:srgbClr val="FFFFFF"/>
              </a:solidFill>
              <a:latin typeface="Arial" panose="020B0604020202020204" pitchFamily="34" charset="0"/>
              <a:cs typeface="Arial" panose="020B0604020202020204" pitchFamily="34" charset="0"/>
            </a:endParaRPr>
          </a:p>
          <a:p>
            <a:pPr eaLnBrk="1" hangingPunct="1"/>
            <a:endParaRPr lang="en-US" sz="1600" b="1" dirty="0">
              <a:solidFill>
                <a:srgbClr val="FFFF00"/>
              </a:solidFill>
              <a:latin typeface="Arial" panose="020B0604020202020204" pitchFamily="34" charset="0"/>
              <a:cs typeface="Arial" panose="020B0604020202020204" pitchFamily="34" charset="0"/>
            </a:endParaRPr>
          </a:p>
          <a:p>
            <a:pPr eaLnBrk="1" hangingPunct="1"/>
            <a:r>
              <a:rPr lang="en-US" sz="1600" b="1" i="1" dirty="0">
                <a:latin typeface="Arial" panose="020B0604020202020204" pitchFamily="34" charset="0"/>
                <a:cs typeface="Arial" panose="020B0604020202020204" pitchFamily="34" charset="0"/>
              </a:rPr>
              <a:t>Presented for ICCP Commission II, September, </a:t>
            </a:r>
            <a:r>
              <a:rPr lang="en-US" sz="1600" b="1" dirty="0">
                <a:latin typeface="Arial" panose="020B0604020202020204" pitchFamily="34" charset="0"/>
                <a:cs typeface="Arial" panose="020B0604020202020204" pitchFamily="34" charset="0"/>
              </a:rPr>
              <a:t>2023</a:t>
            </a:r>
            <a:endParaRPr lang="en-US" sz="1600" b="1" i="1" dirty="0">
              <a:latin typeface="Arial" panose="020B0604020202020204" pitchFamily="34" charset="0"/>
              <a:cs typeface="Arial" panose="020B0604020202020204" pitchFamily="34" charset="0"/>
            </a:endParaRPr>
          </a:p>
          <a:p>
            <a:pPr eaLnBrk="1" hangingPunct="1"/>
            <a:endParaRPr lang="en-US" sz="1600" b="1" i="1" dirty="0">
              <a:latin typeface="Arial" panose="020B0604020202020204" pitchFamily="34" charset="0"/>
              <a:cs typeface="Arial" panose="020B0604020202020204" pitchFamily="34" charset="0"/>
            </a:endParaRPr>
          </a:p>
        </p:txBody>
      </p:sp>
      <p:sp>
        <p:nvSpPr>
          <p:cNvPr id="15362" name="Rectangle 5"/>
          <p:cNvSpPr>
            <a:spLocks noGrp="1" noChangeArrowheads="1"/>
          </p:cNvSpPr>
          <p:nvPr>
            <p:ph type="title"/>
          </p:nvPr>
        </p:nvSpPr>
        <p:spPr>
          <a:xfrm>
            <a:off x="352426" y="342900"/>
            <a:ext cx="8258174" cy="1828799"/>
          </a:xfrm>
        </p:spPr>
        <p:txBody>
          <a:bodyPr>
            <a:normAutofit/>
          </a:bodyPr>
          <a:lstStyle/>
          <a:p>
            <a:pPr eaLnBrk="1" fontAlgn="auto" hangingPunct="1">
              <a:spcAft>
                <a:spcPts val="0"/>
              </a:spcAft>
              <a:defRPr/>
            </a:pPr>
            <a:r>
              <a:rPr sz="3200" dirty="0">
                <a:solidFill>
                  <a:srgbClr val="FFFF00"/>
                </a:solidFill>
                <a:effectLst/>
                <a:latin typeface="Arial" panose="020B0604020202020204" pitchFamily="34" charset="0"/>
                <a:cs typeface="Arial" panose="020B0604020202020204" pitchFamily="34" charset="0"/>
              </a:rPr>
              <a:t>ICCP Working Group </a:t>
            </a:r>
            <a:br>
              <a:rPr sz="3200" dirty="0">
                <a:solidFill>
                  <a:srgbClr val="FFFF00"/>
                </a:solidFill>
                <a:effectLst/>
                <a:latin typeface="Arial" panose="020B0604020202020204" pitchFamily="34" charset="0"/>
                <a:cs typeface="Arial" panose="020B0604020202020204" pitchFamily="34" charset="0"/>
              </a:rPr>
            </a:br>
            <a:r>
              <a:rPr sz="3200" dirty="0">
                <a:solidFill>
                  <a:srgbClr val="FFFF00"/>
                </a:solidFill>
                <a:effectLst/>
                <a:latin typeface="Arial" panose="020B0604020202020204" pitchFamily="34" charset="0"/>
                <a:cs typeface="Arial" panose="020B0604020202020204" pitchFamily="34" charset="0"/>
              </a:rPr>
              <a:t>Identification of </a:t>
            </a:r>
            <a:r>
              <a:rPr lang="en-US" sz="3200" dirty="0">
                <a:solidFill>
                  <a:srgbClr val="FFFF00"/>
                </a:solidFill>
                <a:effectLst/>
                <a:latin typeface="Arial" panose="020B0604020202020204" pitchFamily="34" charset="0"/>
                <a:cs typeface="Arial" panose="020B0604020202020204" pitchFamily="34" charset="0"/>
              </a:rPr>
              <a:t>Thermal Maturity Relevant Organic Matter </a:t>
            </a:r>
            <a:r>
              <a:rPr sz="3200" dirty="0">
                <a:solidFill>
                  <a:srgbClr val="FFFF00"/>
                </a:solidFill>
                <a:effectLst/>
                <a:latin typeface="Arial" panose="020B0604020202020204" pitchFamily="34" charset="0"/>
                <a:cs typeface="Arial" panose="020B0604020202020204" pitchFamily="34" charset="0"/>
              </a:rPr>
              <a:t>2023 Report</a:t>
            </a:r>
          </a:p>
        </p:txBody>
      </p:sp>
      <p:pic>
        <p:nvPicPr>
          <p:cNvPr id="5125" name="Picture 2" descr="ICCP TM logo - transparent background"/>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8458200" y="3572"/>
            <a:ext cx="671516" cy="702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a16="http://schemas.microsoft.com/office/drawing/2014/main" id="{B311F3B5-329A-44E8-B48A-C948C8F3AED8}"/>
              </a:ext>
            </a:extLst>
          </p:cNvPr>
          <p:cNvGrpSpPr>
            <a:grpSpLocks noChangeAspect="1"/>
          </p:cNvGrpSpPr>
          <p:nvPr/>
        </p:nvGrpSpPr>
        <p:grpSpPr bwMode="auto">
          <a:xfrm>
            <a:off x="21938" y="4781550"/>
            <a:ext cx="1195388" cy="300038"/>
            <a:chOff x="4530" y="3792"/>
            <a:chExt cx="1058" cy="280"/>
          </a:xfrm>
          <a:solidFill>
            <a:schemeClr val="tx1"/>
          </a:solidFill>
        </p:grpSpPr>
        <p:sp>
          <p:nvSpPr>
            <p:cNvPr id="6" name="Freeform 15">
              <a:extLst>
                <a:ext uri="{FF2B5EF4-FFF2-40B4-BE49-F238E27FC236}">
                  <a16:creationId xmlns:a16="http://schemas.microsoft.com/office/drawing/2014/main" id="{EFAB7377-127D-4780-AA54-150EC9B551D4}"/>
                </a:ext>
              </a:extLst>
            </p:cNvPr>
            <p:cNvSpPr>
              <a:spLocks noChangeAspect="1"/>
            </p:cNvSpPr>
            <p:nvPr/>
          </p:nvSpPr>
          <p:spPr bwMode="auto">
            <a:xfrm>
              <a:off x="4839" y="3797"/>
              <a:ext cx="182" cy="274"/>
            </a:xfrm>
            <a:custGeom>
              <a:avLst/>
              <a:gdLst>
                <a:gd name="T0" fmla="*/ 366 w 368"/>
                <a:gd name="T1" fmla="*/ 383 h 548"/>
                <a:gd name="T2" fmla="*/ 366 w 368"/>
                <a:gd name="T3" fmla="*/ 383 h 548"/>
                <a:gd name="T4" fmla="*/ 366 w 368"/>
                <a:gd name="T5" fmla="*/ 403 h 548"/>
                <a:gd name="T6" fmla="*/ 340 w 368"/>
                <a:gd name="T7" fmla="*/ 479 h 548"/>
                <a:gd name="T8" fmla="*/ 271 w 368"/>
                <a:gd name="T9" fmla="*/ 534 h 548"/>
                <a:gd name="T10" fmla="*/ 185 w 368"/>
                <a:gd name="T11" fmla="*/ 548 h 548"/>
                <a:gd name="T12" fmla="*/ 103 w 368"/>
                <a:gd name="T13" fmla="*/ 537 h 548"/>
                <a:gd name="T14" fmla="*/ 31 w 368"/>
                <a:gd name="T15" fmla="*/ 488 h 548"/>
                <a:gd name="T16" fmla="*/ 3 w 368"/>
                <a:gd name="T17" fmla="*/ 408 h 548"/>
                <a:gd name="T18" fmla="*/ 0 w 368"/>
                <a:gd name="T19" fmla="*/ 383 h 548"/>
                <a:gd name="T20" fmla="*/ 0 w 368"/>
                <a:gd name="T21" fmla="*/ 383 h 548"/>
                <a:gd name="T22" fmla="*/ 0 w 368"/>
                <a:gd name="T23" fmla="*/ 376 h 548"/>
                <a:gd name="T24" fmla="*/ 0 w 368"/>
                <a:gd name="T25" fmla="*/ 144 h 548"/>
                <a:gd name="T26" fmla="*/ 1 w 368"/>
                <a:gd name="T27" fmla="*/ 0 h 548"/>
                <a:gd name="T28" fmla="*/ 19 w 368"/>
                <a:gd name="T29" fmla="*/ 0 h 548"/>
                <a:gd name="T30" fmla="*/ 112 w 368"/>
                <a:gd name="T31" fmla="*/ 0 h 548"/>
                <a:gd name="T32" fmla="*/ 113 w 368"/>
                <a:gd name="T33" fmla="*/ 8 h 548"/>
                <a:gd name="T34" fmla="*/ 113 w 368"/>
                <a:gd name="T35" fmla="*/ 234 h 548"/>
                <a:gd name="T36" fmla="*/ 114 w 368"/>
                <a:gd name="T37" fmla="*/ 374 h 548"/>
                <a:gd name="T38" fmla="*/ 114 w 368"/>
                <a:gd name="T39" fmla="*/ 374 h 548"/>
                <a:gd name="T40" fmla="*/ 114 w 368"/>
                <a:gd name="T41" fmla="*/ 374 h 548"/>
                <a:gd name="T42" fmla="*/ 119 w 368"/>
                <a:gd name="T43" fmla="*/ 418 h 548"/>
                <a:gd name="T44" fmla="*/ 140 w 368"/>
                <a:gd name="T45" fmla="*/ 454 h 548"/>
                <a:gd name="T46" fmla="*/ 173 w 368"/>
                <a:gd name="T47" fmla="*/ 468 h 548"/>
                <a:gd name="T48" fmla="*/ 195 w 368"/>
                <a:gd name="T49" fmla="*/ 468 h 548"/>
                <a:gd name="T50" fmla="*/ 231 w 368"/>
                <a:gd name="T51" fmla="*/ 452 h 548"/>
                <a:gd name="T52" fmla="*/ 250 w 368"/>
                <a:gd name="T53" fmla="*/ 415 h 548"/>
                <a:gd name="T54" fmla="*/ 255 w 368"/>
                <a:gd name="T55" fmla="*/ 374 h 548"/>
                <a:gd name="T56" fmla="*/ 255 w 368"/>
                <a:gd name="T57" fmla="*/ 374 h 548"/>
                <a:gd name="T58" fmla="*/ 255 w 368"/>
                <a:gd name="T59" fmla="*/ 374 h 548"/>
                <a:gd name="T60" fmla="*/ 255 w 368"/>
                <a:gd name="T61" fmla="*/ 317 h 548"/>
                <a:gd name="T62" fmla="*/ 254 w 368"/>
                <a:gd name="T63" fmla="*/ 8 h 548"/>
                <a:gd name="T64" fmla="*/ 256 w 368"/>
                <a:gd name="T65" fmla="*/ 0 h 548"/>
                <a:gd name="T66" fmla="*/ 325 w 368"/>
                <a:gd name="T67" fmla="*/ 0 h 548"/>
                <a:gd name="T68" fmla="*/ 368 w 368"/>
                <a:gd name="T69" fmla="*/ 0 h 548"/>
                <a:gd name="T70" fmla="*/ 368 w 368"/>
                <a:gd name="T71" fmla="*/ 0 h 548"/>
                <a:gd name="T72" fmla="*/ 368 w 368"/>
                <a:gd name="T73" fmla="*/ 0 h 548"/>
                <a:gd name="T74" fmla="*/ 368 w 368"/>
                <a:gd name="T75" fmla="*/ 60 h 548"/>
                <a:gd name="T76" fmla="*/ 366 w 368"/>
                <a:gd name="T77" fmla="*/ 376 h 548"/>
                <a:gd name="T78" fmla="*/ 368 w 368"/>
                <a:gd name="T79" fmla="*/ 383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8" h="548">
                  <a:moveTo>
                    <a:pt x="368" y="383"/>
                  </a:moveTo>
                  <a:lnTo>
                    <a:pt x="366" y="383"/>
                  </a:lnTo>
                  <a:lnTo>
                    <a:pt x="368" y="383"/>
                  </a:lnTo>
                  <a:lnTo>
                    <a:pt x="366" y="383"/>
                  </a:lnTo>
                  <a:lnTo>
                    <a:pt x="368" y="383"/>
                  </a:lnTo>
                  <a:lnTo>
                    <a:pt x="366" y="403"/>
                  </a:lnTo>
                  <a:lnTo>
                    <a:pt x="358" y="444"/>
                  </a:lnTo>
                  <a:lnTo>
                    <a:pt x="340" y="479"/>
                  </a:lnTo>
                  <a:lnTo>
                    <a:pt x="311" y="511"/>
                  </a:lnTo>
                  <a:lnTo>
                    <a:pt x="271" y="534"/>
                  </a:lnTo>
                  <a:lnTo>
                    <a:pt x="217" y="547"/>
                  </a:lnTo>
                  <a:lnTo>
                    <a:pt x="185" y="548"/>
                  </a:lnTo>
                  <a:lnTo>
                    <a:pt x="155" y="547"/>
                  </a:lnTo>
                  <a:lnTo>
                    <a:pt x="103" y="537"/>
                  </a:lnTo>
                  <a:lnTo>
                    <a:pt x="62" y="517"/>
                  </a:lnTo>
                  <a:lnTo>
                    <a:pt x="31" y="488"/>
                  </a:lnTo>
                  <a:lnTo>
                    <a:pt x="12" y="452"/>
                  </a:lnTo>
                  <a:lnTo>
                    <a:pt x="3" y="408"/>
                  </a:lnTo>
                  <a:lnTo>
                    <a:pt x="1" y="383"/>
                  </a:lnTo>
                  <a:lnTo>
                    <a:pt x="0" y="383"/>
                  </a:lnTo>
                  <a:lnTo>
                    <a:pt x="1" y="383"/>
                  </a:lnTo>
                  <a:lnTo>
                    <a:pt x="0" y="383"/>
                  </a:lnTo>
                  <a:lnTo>
                    <a:pt x="1" y="383"/>
                  </a:lnTo>
                  <a:lnTo>
                    <a:pt x="0" y="376"/>
                  </a:lnTo>
                  <a:lnTo>
                    <a:pt x="1" y="323"/>
                  </a:lnTo>
                  <a:lnTo>
                    <a:pt x="0" y="144"/>
                  </a:lnTo>
                  <a:lnTo>
                    <a:pt x="0" y="8"/>
                  </a:lnTo>
                  <a:lnTo>
                    <a:pt x="1" y="0"/>
                  </a:lnTo>
                  <a:lnTo>
                    <a:pt x="3" y="0"/>
                  </a:lnTo>
                  <a:lnTo>
                    <a:pt x="19" y="0"/>
                  </a:lnTo>
                  <a:lnTo>
                    <a:pt x="72" y="0"/>
                  </a:lnTo>
                  <a:lnTo>
                    <a:pt x="112" y="0"/>
                  </a:lnTo>
                  <a:lnTo>
                    <a:pt x="114" y="0"/>
                  </a:lnTo>
                  <a:lnTo>
                    <a:pt x="113" y="8"/>
                  </a:lnTo>
                  <a:lnTo>
                    <a:pt x="114" y="58"/>
                  </a:lnTo>
                  <a:lnTo>
                    <a:pt x="113" y="234"/>
                  </a:lnTo>
                  <a:lnTo>
                    <a:pt x="113" y="368"/>
                  </a:lnTo>
                  <a:lnTo>
                    <a:pt x="114" y="374"/>
                  </a:lnTo>
                  <a:lnTo>
                    <a:pt x="113" y="374"/>
                  </a:lnTo>
                  <a:lnTo>
                    <a:pt x="114" y="374"/>
                  </a:lnTo>
                  <a:lnTo>
                    <a:pt x="113" y="374"/>
                  </a:lnTo>
                  <a:lnTo>
                    <a:pt x="114" y="374"/>
                  </a:lnTo>
                  <a:lnTo>
                    <a:pt x="114" y="391"/>
                  </a:lnTo>
                  <a:lnTo>
                    <a:pt x="119" y="418"/>
                  </a:lnTo>
                  <a:lnTo>
                    <a:pt x="127" y="439"/>
                  </a:lnTo>
                  <a:lnTo>
                    <a:pt x="140" y="454"/>
                  </a:lnTo>
                  <a:lnTo>
                    <a:pt x="155" y="463"/>
                  </a:lnTo>
                  <a:lnTo>
                    <a:pt x="173" y="468"/>
                  </a:lnTo>
                  <a:lnTo>
                    <a:pt x="183" y="468"/>
                  </a:lnTo>
                  <a:lnTo>
                    <a:pt x="195" y="468"/>
                  </a:lnTo>
                  <a:lnTo>
                    <a:pt x="214" y="462"/>
                  </a:lnTo>
                  <a:lnTo>
                    <a:pt x="231" y="452"/>
                  </a:lnTo>
                  <a:lnTo>
                    <a:pt x="242" y="435"/>
                  </a:lnTo>
                  <a:lnTo>
                    <a:pt x="250" y="415"/>
                  </a:lnTo>
                  <a:lnTo>
                    <a:pt x="254" y="389"/>
                  </a:lnTo>
                  <a:lnTo>
                    <a:pt x="255" y="374"/>
                  </a:lnTo>
                  <a:lnTo>
                    <a:pt x="254" y="374"/>
                  </a:lnTo>
                  <a:lnTo>
                    <a:pt x="255" y="374"/>
                  </a:lnTo>
                  <a:lnTo>
                    <a:pt x="254" y="374"/>
                  </a:lnTo>
                  <a:lnTo>
                    <a:pt x="255" y="374"/>
                  </a:lnTo>
                  <a:lnTo>
                    <a:pt x="254" y="368"/>
                  </a:lnTo>
                  <a:lnTo>
                    <a:pt x="255" y="317"/>
                  </a:lnTo>
                  <a:lnTo>
                    <a:pt x="254" y="141"/>
                  </a:lnTo>
                  <a:lnTo>
                    <a:pt x="254" y="8"/>
                  </a:lnTo>
                  <a:lnTo>
                    <a:pt x="255" y="0"/>
                  </a:lnTo>
                  <a:lnTo>
                    <a:pt x="256" y="0"/>
                  </a:lnTo>
                  <a:lnTo>
                    <a:pt x="272" y="0"/>
                  </a:lnTo>
                  <a:lnTo>
                    <a:pt x="325" y="0"/>
                  </a:lnTo>
                  <a:lnTo>
                    <a:pt x="365" y="0"/>
                  </a:lnTo>
                  <a:lnTo>
                    <a:pt x="368" y="0"/>
                  </a:lnTo>
                  <a:lnTo>
                    <a:pt x="366" y="0"/>
                  </a:lnTo>
                  <a:lnTo>
                    <a:pt x="368" y="0"/>
                  </a:lnTo>
                  <a:lnTo>
                    <a:pt x="366" y="0"/>
                  </a:lnTo>
                  <a:lnTo>
                    <a:pt x="368" y="0"/>
                  </a:lnTo>
                  <a:lnTo>
                    <a:pt x="366" y="8"/>
                  </a:lnTo>
                  <a:lnTo>
                    <a:pt x="368" y="60"/>
                  </a:lnTo>
                  <a:lnTo>
                    <a:pt x="366" y="239"/>
                  </a:lnTo>
                  <a:lnTo>
                    <a:pt x="366" y="376"/>
                  </a:lnTo>
                  <a:lnTo>
                    <a:pt x="368" y="383"/>
                  </a:lnTo>
                  <a:lnTo>
                    <a:pt x="368" y="383"/>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7" name="Freeform 16">
              <a:extLst>
                <a:ext uri="{FF2B5EF4-FFF2-40B4-BE49-F238E27FC236}">
                  <a16:creationId xmlns:a16="http://schemas.microsoft.com/office/drawing/2014/main" id="{1A1F363A-0459-4B55-A3BC-023D88AE46D3}"/>
                </a:ext>
              </a:extLst>
            </p:cNvPr>
            <p:cNvSpPr>
              <a:spLocks noChangeAspect="1"/>
            </p:cNvSpPr>
            <p:nvPr/>
          </p:nvSpPr>
          <p:spPr bwMode="auto">
            <a:xfrm>
              <a:off x="5035" y="3792"/>
              <a:ext cx="174" cy="279"/>
            </a:xfrm>
            <a:custGeom>
              <a:avLst/>
              <a:gdLst>
                <a:gd name="T0" fmla="*/ 0 w 350"/>
                <a:gd name="T1" fmla="*/ 382 h 558"/>
                <a:gd name="T2" fmla="*/ 0 w 350"/>
                <a:gd name="T3" fmla="*/ 382 h 558"/>
                <a:gd name="T4" fmla="*/ 2 w 350"/>
                <a:gd name="T5" fmla="*/ 382 h 558"/>
                <a:gd name="T6" fmla="*/ 71 w 350"/>
                <a:gd name="T7" fmla="*/ 382 h 558"/>
                <a:gd name="T8" fmla="*/ 114 w 350"/>
                <a:gd name="T9" fmla="*/ 382 h 558"/>
                <a:gd name="T10" fmla="*/ 114 w 350"/>
                <a:gd name="T11" fmla="*/ 382 h 558"/>
                <a:gd name="T12" fmla="*/ 114 w 350"/>
                <a:gd name="T13" fmla="*/ 382 h 558"/>
                <a:gd name="T14" fmla="*/ 115 w 350"/>
                <a:gd name="T15" fmla="*/ 419 h 558"/>
                <a:gd name="T16" fmla="*/ 126 w 350"/>
                <a:gd name="T17" fmla="*/ 458 h 558"/>
                <a:gd name="T18" fmla="*/ 163 w 350"/>
                <a:gd name="T19" fmla="*/ 478 h 558"/>
                <a:gd name="T20" fmla="*/ 186 w 350"/>
                <a:gd name="T21" fmla="*/ 478 h 558"/>
                <a:gd name="T22" fmla="*/ 215 w 350"/>
                <a:gd name="T23" fmla="*/ 466 h 558"/>
                <a:gd name="T24" fmla="*/ 230 w 350"/>
                <a:gd name="T25" fmla="*/ 441 h 558"/>
                <a:gd name="T26" fmla="*/ 235 w 350"/>
                <a:gd name="T27" fmla="*/ 416 h 558"/>
                <a:gd name="T28" fmla="*/ 217 w 350"/>
                <a:gd name="T29" fmla="*/ 374 h 558"/>
                <a:gd name="T30" fmla="*/ 175 w 350"/>
                <a:gd name="T31" fmla="*/ 341 h 558"/>
                <a:gd name="T32" fmla="*/ 66 w 350"/>
                <a:gd name="T33" fmla="*/ 271 h 558"/>
                <a:gd name="T34" fmla="*/ 8 w 350"/>
                <a:gd name="T35" fmla="*/ 152 h 558"/>
                <a:gd name="T36" fmla="*/ 8 w 350"/>
                <a:gd name="T37" fmla="*/ 133 h 558"/>
                <a:gd name="T38" fmla="*/ 32 w 350"/>
                <a:gd name="T39" fmla="*/ 60 h 558"/>
                <a:gd name="T40" fmla="*/ 99 w 350"/>
                <a:gd name="T41" fmla="*/ 13 h 558"/>
                <a:gd name="T42" fmla="*/ 185 w 350"/>
                <a:gd name="T43" fmla="*/ 0 h 558"/>
                <a:gd name="T44" fmla="*/ 256 w 350"/>
                <a:gd name="T45" fmla="*/ 11 h 558"/>
                <a:gd name="T46" fmla="*/ 320 w 350"/>
                <a:gd name="T47" fmla="*/ 54 h 558"/>
                <a:gd name="T48" fmla="*/ 343 w 350"/>
                <a:gd name="T49" fmla="*/ 136 h 558"/>
                <a:gd name="T50" fmla="*/ 342 w 350"/>
                <a:gd name="T51" fmla="*/ 163 h 558"/>
                <a:gd name="T52" fmla="*/ 342 w 350"/>
                <a:gd name="T53" fmla="*/ 163 h 558"/>
                <a:gd name="T54" fmla="*/ 340 w 350"/>
                <a:gd name="T55" fmla="*/ 163 h 558"/>
                <a:gd name="T56" fmla="*/ 274 w 350"/>
                <a:gd name="T57" fmla="*/ 163 h 558"/>
                <a:gd name="T58" fmla="*/ 232 w 350"/>
                <a:gd name="T59" fmla="*/ 163 h 558"/>
                <a:gd name="T60" fmla="*/ 232 w 350"/>
                <a:gd name="T61" fmla="*/ 163 h 558"/>
                <a:gd name="T62" fmla="*/ 232 w 350"/>
                <a:gd name="T63" fmla="*/ 163 h 558"/>
                <a:gd name="T64" fmla="*/ 230 w 350"/>
                <a:gd name="T65" fmla="*/ 134 h 558"/>
                <a:gd name="T66" fmla="*/ 218 w 350"/>
                <a:gd name="T67" fmla="*/ 100 h 558"/>
                <a:gd name="T68" fmla="*/ 191 w 350"/>
                <a:gd name="T69" fmla="*/ 82 h 558"/>
                <a:gd name="T70" fmla="*/ 171 w 350"/>
                <a:gd name="T71" fmla="*/ 82 h 558"/>
                <a:gd name="T72" fmla="*/ 142 w 350"/>
                <a:gd name="T73" fmla="*/ 92 h 558"/>
                <a:gd name="T74" fmla="*/ 125 w 350"/>
                <a:gd name="T75" fmla="*/ 114 h 558"/>
                <a:gd name="T76" fmla="*/ 122 w 350"/>
                <a:gd name="T77" fmla="*/ 138 h 558"/>
                <a:gd name="T78" fmla="*/ 138 w 350"/>
                <a:gd name="T79" fmla="*/ 182 h 558"/>
                <a:gd name="T80" fmla="*/ 180 w 350"/>
                <a:gd name="T81" fmla="*/ 215 h 558"/>
                <a:gd name="T82" fmla="*/ 290 w 350"/>
                <a:gd name="T83" fmla="*/ 282 h 558"/>
                <a:gd name="T84" fmla="*/ 349 w 350"/>
                <a:gd name="T85" fmla="*/ 402 h 558"/>
                <a:gd name="T86" fmla="*/ 347 w 350"/>
                <a:gd name="T87" fmla="*/ 435 h 558"/>
                <a:gd name="T88" fmla="*/ 305 w 350"/>
                <a:gd name="T89" fmla="*/ 521 h 558"/>
                <a:gd name="T90" fmla="*/ 226 w 350"/>
                <a:gd name="T91" fmla="*/ 554 h 558"/>
                <a:gd name="T92" fmla="*/ 161 w 350"/>
                <a:gd name="T93" fmla="*/ 558 h 558"/>
                <a:gd name="T94" fmla="*/ 161 w 350"/>
                <a:gd name="T95" fmla="*/ 558 h 558"/>
                <a:gd name="T96" fmla="*/ 161 w 350"/>
                <a:gd name="T97" fmla="*/ 558 h 558"/>
                <a:gd name="T98" fmla="*/ 161 w 350"/>
                <a:gd name="T99" fmla="*/ 558 h 558"/>
                <a:gd name="T100" fmla="*/ 161 w 350"/>
                <a:gd name="T101" fmla="*/ 558 h 558"/>
                <a:gd name="T102" fmla="*/ 76 w 350"/>
                <a:gd name="T103" fmla="*/ 544 h 558"/>
                <a:gd name="T104" fmla="*/ 16 w 350"/>
                <a:gd name="T105" fmla="*/ 489 h 558"/>
                <a:gd name="T106" fmla="*/ 0 w 350"/>
                <a:gd name="T107" fmla="*/ 406 h 558"/>
                <a:gd name="T108" fmla="*/ 1 w 350"/>
                <a:gd name="T109" fmla="*/ 382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0" h="558">
                  <a:moveTo>
                    <a:pt x="1" y="382"/>
                  </a:moveTo>
                  <a:lnTo>
                    <a:pt x="0" y="382"/>
                  </a:lnTo>
                  <a:lnTo>
                    <a:pt x="1" y="382"/>
                  </a:lnTo>
                  <a:lnTo>
                    <a:pt x="0" y="382"/>
                  </a:lnTo>
                  <a:lnTo>
                    <a:pt x="1" y="382"/>
                  </a:lnTo>
                  <a:lnTo>
                    <a:pt x="2" y="382"/>
                  </a:lnTo>
                  <a:lnTo>
                    <a:pt x="18" y="382"/>
                  </a:lnTo>
                  <a:lnTo>
                    <a:pt x="71" y="382"/>
                  </a:lnTo>
                  <a:lnTo>
                    <a:pt x="111" y="382"/>
                  </a:lnTo>
                  <a:lnTo>
                    <a:pt x="114" y="382"/>
                  </a:lnTo>
                  <a:lnTo>
                    <a:pt x="112" y="382"/>
                  </a:lnTo>
                  <a:lnTo>
                    <a:pt x="114" y="382"/>
                  </a:lnTo>
                  <a:lnTo>
                    <a:pt x="112" y="382"/>
                  </a:lnTo>
                  <a:lnTo>
                    <a:pt x="114" y="382"/>
                  </a:lnTo>
                  <a:lnTo>
                    <a:pt x="114" y="396"/>
                  </a:lnTo>
                  <a:lnTo>
                    <a:pt x="115" y="419"/>
                  </a:lnTo>
                  <a:lnTo>
                    <a:pt x="118" y="441"/>
                  </a:lnTo>
                  <a:lnTo>
                    <a:pt x="126" y="458"/>
                  </a:lnTo>
                  <a:lnTo>
                    <a:pt x="141" y="471"/>
                  </a:lnTo>
                  <a:lnTo>
                    <a:pt x="163" y="478"/>
                  </a:lnTo>
                  <a:lnTo>
                    <a:pt x="178" y="478"/>
                  </a:lnTo>
                  <a:lnTo>
                    <a:pt x="186" y="478"/>
                  </a:lnTo>
                  <a:lnTo>
                    <a:pt x="202" y="474"/>
                  </a:lnTo>
                  <a:lnTo>
                    <a:pt x="215" y="466"/>
                  </a:lnTo>
                  <a:lnTo>
                    <a:pt x="224" y="455"/>
                  </a:lnTo>
                  <a:lnTo>
                    <a:pt x="230" y="441"/>
                  </a:lnTo>
                  <a:lnTo>
                    <a:pt x="233" y="425"/>
                  </a:lnTo>
                  <a:lnTo>
                    <a:pt x="235" y="416"/>
                  </a:lnTo>
                  <a:lnTo>
                    <a:pt x="230" y="394"/>
                  </a:lnTo>
                  <a:lnTo>
                    <a:pt x="217" y="374"/>
                  </a:lnTo>
                  <a:lnTo>
                    <a:pt x="199" y="357"/>
                  </a:lnTo>
                  <a:lnTo>
                    <a:pt x="175" y="341"/>
                  </a:lnTo>
                  <a:lnTo>
                    <a:pt x="121" y="309"/>
                  </a:lnTo>
                  <a:lnTo>
                    <a:pt x="66" y="271"/>
                  </a:lnTo>
                  <a:lnTo>
                    <a:pt x="24" y="221"/>
                  </a:lnTo>
                  <a:lnTo>
                    <a:pt x="8" y="152"/>
                  </a:lnTo>
                  <a:lnTo>
                    <a:pt x="8" y="152"/>
                  </a:lnTo>
                  <a:lnTo>
                    <a:pt x="8" y="133"/>
                  </a:lnTo>
                  <a:lnTo>
                    <a:pt x="16" y="93"/>
                  </a:lnTo>
                  <a:lnTo>
                    <a:pt x="32" y="60"/>
                  </a:lnTo>
                  <a:lnTo>
                    <a:pt x="60" y="33"/>
                  </a:lnTo>
                  <a:lnTo>
                    <a:pt x="99" y="13"/>
                  </a:lnTo>
                  <a:lnTo>
                    <a:pt x="152" y="3"/>
                  </a:lnTo>
                  <a:lnTo>
                    <a:pt x="185" y="0"/>
                  </a:lnTo>
                  <a:lnTo>
                    <a:pt x="210" y="1"/>
                  </a:lnTo>
                  <a:lnTo>
                    <a:pt x="256" y="11"/>
                  </a:lnTo>
                  <a:lnTo>
                    <a:pt x="293" y="28"/>
                  </a:lnTo>
                  <a:lnTo>
                    <a:pt x="320" y="54"/>
                  </a:lnTo>
                  <a:lnTo>
                    <a:pt x="336" y="90"/>
                  </a:lnTo>
                  <a:lnTo>
                    <a:pt x="343" y="136"/>
                  </a:lnTo>
                  <a:lnTo>
                    <a:pt x="343" y="163"/>
                  </a:lnTo>
                  <a:lnTo>
                    <a:pt x="342" y="163"/>
                  </a:lnTo>
                  <a:lnTo>
                    <a:pt x="343" y="163"/>
                  </a:lnTo>
                  <a:lnTo>
                    <a:pt x="342" y="163"/>
                  </a:lnTo>
                  <a:lnTo>
                    <a:pt x="343" y="163"/>
                  </a:lnTo>
                  <a:lnTo>
                    <a:pt x="340" y="163"/>
                  </a:lnTo>
                  <a:lnTo>
                    <a:pt x="325" y="163"/>
                  </a:lnTo>
                  <a:lnTo>
                    <a:pt x="274" y="163"/>
                  </a:lnTo>
                  <a:lnTo>
                    <a:pt x="233" y="163"/>
                  </a:lnTo>
                  <a:lnTo>
                    <a:pt x="232" y="163"/>
                  </a:lnTo>
                  <a:lnTo>
                    <a:pt x="231" y="163"/>
                  </a:lnTo>
                  <a:lnTo>
                    <a:pt x="232" y="163"/>
                  </a:lnTo>
                  <a:lnTo>
                    <a:pt x="231" y="163"/>
                  </a:lnTo>
                  <a:lnTo>
                    <a:pt x="232" y="163"/>
                  </a:lnTo>
                  <a:lnTo>
                    <a:pt x="231" y="153"/>
                  </a:lnTo>
                  <a:lnTo>
                    <a:pt x="230" y="134"/>
                  </a:lnTo>
                  <a:lnTo>
                    <a:pt x="225" y="115"/>
                  </a:lnTo>
                  <a:lnTo>
                    <a:pt x="218" y="100"/>
                  </a:lnTo>
                  <a:lnTo>
                    <a:pt x="207" y="89"/>
                  </a:lnTo>
                  <a:lnTo>
                    <a:pt x="191" y="82"/>
                  </a:lnTo>
                  <a:lnTo>
                    <a:pt x="180" y="81"/>
                  </a:lnTo>
                  <a:lnTo>
                    <a:pt x="171" y="82"/>
                  </a:lnTo>
                  <a:lnTo>
                    <a:pt x="155" y="85"/>
                  </a:lnTo>
                  <a:lnTo>
                    <a:pt x="142" y="92"/>
                  </a:lnTo>
                  <a:lnTo>
                    <a:pt x="132" y="102"/>
                  </a:lnTo>
                  <a:lnTo>
                    <a:pt x="125" y="114"/>
                  </a:lnTo>
                  <a:lnTo>
                    <a:pt x="122" y="130"/>
                  </a:lnTo>
                  <a:lnTo>
                    <a:pt x="122" y="138"/>
                  </a:lnTo>
                  <a:lnTo>
                    <a:pt x="125" y="163"/>
                  </a:lnTo>
                  <a:lnTo>
                    <a:pt x="138" y="182"/>
                  </a:lnTo>
                  <a:lnTo>
                    <a:pt x="156" y="199"/>
                  </a:lnTo>
                  <a:lnTo>
                    <a:pt x="180" y="215"/>
                  </a:lnTo>
                  <a:lnTo>
                    <a:pt x="235" y="245"/>
                  </a:lnTo>
                  <a:lnTo>
                    <a:pt x="290" y="282"/>
                  </a:lnTo>
                  <a:lnTo>
                    <a:pt x="332" y="332"/>
                  </a:lnTo>
                  <a:lnTo>
                    <a:pt x="349" y="402"/>
                  </a:lnTo>
                  <a:lnTo>
                    <a:pt x="350" y="402"/>
                  </a:lnTo>
                  <a:lnTo>
                    <a:pt x="347" y="435"/>
                  </a:lnTo>
                  <a:lnTo>
                    <a:pt x="331" y="486"/>
                  </a:lnTo>
                  <a:lnTo>
                    <a:pt x="305" y="521"/>
                  </a:lnTo>
                  <a:lnTo>
                    <a:pt x="268" y="542"/>
                  </a:lnTo>
                  <a:lnTo>
                    <a:pt x="226" y="554"/>
                  </a:lnTo>
                  <a:lnTo>
                    <a:pt x="182" y="558"/>
                  </a:lnTo>
                  <a:lnTo>
                    <a:pt x="161" y="558"/>
                  </a:lnTo>
                  <a:lnTo>
                    <a:pt x="160" y="558"/>
                  </a:lnTo>
                  <a:lnTo>
                    <a:pt x="161" y="558"/>
                  </a:lnTo>
                  <a:lnTo>
                    <a:pt x="160" y="558"/>
                  </a:lnTo>
                  <a:lnTo>
                    <a:pt x="161" y="558"/>
                  </a:lnTo>
                  <a:lnTo>
                    <a:pt x="160" y="558"/>
                  </a:lnTo>
                  <a:lnTo>
                    <a:pt x="161" y="558"/>
                  </a:lnTo>
                  <a:lnTo>
                    <a:pt x="160" y="558"/>
                  </a:lnTo>
                  <a:lnTo>
                    <a:pt x="161" y="558"/>
                  </a:lnTo>
                  <a:lnTo>
                    <a:pt x="127" y="557"/>
                  </a:lnTo>
                  <a:lnTo>
                    <a:pt x="76" y="544"/>
                  </a:lnTo>
                  <a:lnTo>
                    <a:pt x="39" y="521"/>
                  </a:lnTo>
                  <a:lnTo>
                    <a:pt x="16" y="489"/>
                  </a:lnTo>
                  <a:lnTo>
                    <a:pt x="3" y="450"/>
                  </a:lnTo>
                  <a:lnTo>
                    <a:pt x="0" y="406"/>
                  </a:lnTo>
                  <a:lnTo>
                    <a:pt x="1" y="382"/>
                  </a:lnTo>
                  <a:lnTo>
                    <a:pt x="1" y="382"/>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8" name="Freeform 17">
              <a:extLst>
                <a:ext uri="{FF2B5EF4-FFF2-40B4-BE49-F238E27FC236}">
                  <a16:creationId xmlns:a16="http://schemas.microsoft.com/office/drawing/2014/main" id="{93775D3B-C3BF-4C44-81B9-A34B9FCF456D}"/>
                </a:ext>
              </a:extLst>
            </p:cNvPr>
            <p:cNvSpPr>
              <a:spLocks noChangeAspect="1"/>
            </p:cNvSpPr>
            <p:nvPr/>
          </p:nvSpPr>
          <p:spPr bwMode="auto">
            <a:xfrm>
              <a:off x="5412" y="3792"/>
              <a:ext cx="176" cy="279"/>
            </a:xfrm>
            <a:custGeom>
              <a:avLst/>
              <a:gdLst>
                <a:gd name="T0" fmla="*/ 0 w 350"/>
                <a:gd name="T1" fmla="*/ 382 h 558"/>
                <a:gd name="T2" fmla="*/ 0 w 350"/>
                <a:gd name="T3" fmla="*/ 382 h 558"/>
                <a:gd name="T4" fmla="*/ 3 w 350"/>
                <a:gd name="T5" fmla="*/ 382 h 558"/>
                <a:gd name="T6" fmla="*/ 72 w 350"/>
                <a:gd name="T7" fmla="*/ 382 h 558"/>
                <a:gd name="T8" fmla="*/ 114 w 350"/>
                <a:gd name="T9" fmla="*/ 382 h 558"/>
                <a:gd name="T10" fmla="*/ 114 w 350"/>
                <a:gd name="T11" fmla="*/ 382 h 558"/>
                <a:gd name="T12" fmla="*/ 114 w 350"/>
                <a:gd name="T13" fmla="*/ 382 h 558"/>
                <a:gd name="T14" fmla="*/ 116 w 350"/>
                <a:gd name="T15" fmla="*/ 419 h 558"/>
                <a:gd name="T16" fmla="*/ 127 w 350"/>
                <a:gd name="T17" fmla="*/ 458 h 558"/>
                <a:gd name="T18" fmla="*/ 164 w 350"/>
                <a:gd name="T19" fmla="*/ 478 h 558"/>
                <a:gd name="T20" fmla="*/ 187 w 350"/>
                <a:gd name="T21" fmla="*/ 478 h 558"/>
                <a:gd name="T22" fmla="*/ 216 w 350"/>
                <a:gd name="T23" fmla="*/ 466 h 558"/>
                <a:gd name="T24" fmla="*/ 232 w 350"/>
                <a:gd name="T25" fmla="*/ 441 h 558"/>
                <a:gd name="T26" fmla="*/ 236 w 350"/>
                <a:gd name="T27" fmla="*/ 416 h 558"/>
                <a:gd name="T28" fmla="*/ 219 w 350"/>
                <a:gd name="T29" fmla="*/ 374 h 558"/>
                <a:gd name="T30" fmla="*/ 177 w 350"/>
                <a:gd name="T31" fmla="*/ 341 h 558"/>
                <a:gd name="T32" fmla="*/ 67 w 350"/>
                <a:gd name="T33" fmla="*/ 271 h 558"/>
                <a:gd name="T34" fmla="*/ 8 w 350"/>
                <a:gd name="T35" fmla="*/ 152 h 558"/>
                <a:gd name="T36" fmla="*/ 8 w 350"/>
                <a:gd name="T37" fmla="*/ 133 h 558"/>
                <a:gd name="T38" fmla="*/ 33 w 350"/>
                <a:gd name="T39" fmla="*/ 60 h 558"/>
                <a:gd name="T40" fmla="*/ 101 w 350"/>
                <a:gd name="T41" fmla="*/ 13 h 558"/>
                <a:gd name="T42" fmla="*/ 187 w 350"/>
                <a:gd name="T43" fmla="*/ 0 h 558"/>
                <a:gd name="T44" fmla="*/ 258 w 350"/>
                <a:gd name="T45" fmla="*/ 11 h 558"/>
                <a:gd name="T46" fmla="*/ 320 w 350"/>
                <a:gd name="T47" fmla="*/ 54 h 558"/>
                <a:gd name="T48" fmla="*/ 344 w 350"/>
                <a:gd name="T49" fmla="*/ 136 h 558"/>
                <a:gd name="T50" fmla="*/ 342 w 350"/>
                <a:gd name="T51" fmla="*/ 163 h 558"/>
                <a:gd name="T52" fmla="*/ 342 w 350"/>
                <a:gd name="T53" fmla="*/ 163 h 558"/>
                <a:gd name="T54" fmla="*/ 341 w 350"/>
                <a:gd name="T55" fmla="*/ 163 h 558"/>
                <a:gd name="T56" fmla="*/ 274 w 350"/>
                <a:gd name="T57" fmla="*/ 163 h 558"/>
                <a:gd name="T58" fmla="*/ 234 w 350"/>
                <a:gd name="T59" fmla="*/ 163 h 558"/>
                <a:gd name="T60" fmla="*/ 234 w 350"/>
                <a:gd name="T61" fmla="*/ 163 h 558"/>
                <a:gd name="T62" fmla="*/ 234 w 350"/>
                <a:gd name="T63" fmla="*/ 163 h 558"/>
                <a:gd name="T64" fmla="*/ 232 w 350"/>
                <a:gd name="T65" fmla="*/ 134 h 558"/>
                <a:gd name="T66" fmla="*/ 220 w 350"/>
                <a:gd name="T67" fmla="*/ 100 h 558"/>
                <a:gd name="T68" fmla="*/ 192 w 350"/>
                <a:gd name="T69" fmla="*/ 82 h 558"/>
                <a:gd name="T70" fmla="*/ 172 w 350"/>
                <a:gd name="T71" fmla="*/ 82 h 558"/>
                <a:gd name="T72" fmla="*/ 143 w 350"/>
                <a:gd name="T73" fmla="*/ 92 h 558"/>
                <a:gd name="T74" fmla="*/ 127 w 350"/>
                <a:gd name="T75" fmla="*/ 114 h 558"/>
                <a:gd name="T76" fmla="*/ 124 w 350"/>
                <a:gd name="T77" fmla="*/ 138 h 558"/>
                <a:gd name="T78" fmla="*/ 140 w 350"/>
                <a:gd name="T79" fmla="*/ 182 h 558"/>
                <a:gd name="T80" fmla="*/ 182 w 350"/>
                <a:gd name="T81" fmla="*/ 215 h 558"/>
                <a:gd name="T82" fmla="*/ 291 w 350"/>
                <a:gd name="T83" fmla="*/ 282 h 558"/>
                <a:gd name="T84" fmla="*/ 349 w 350"/>
                <a:gd name="T85" fmla="*/ 402 h 558"/>
                <a:gd name="T86" fmla="*/ 348 w 350"/>
                <a:gd name="T87" fmla="*/ 435 h 558"/>
                <a:gd name="T88" fmla="*/ 306 w 350"/>
                <a:gd name="T89" fmla="*/ 521 h 558"/>
                <a:gd name="T90" fmla="*/ 227 w 350"/>
                <a:gd name="T91" fmla="*/ 554 h 558"/>
                <a:gd name="T92" fmla="*/ 162 w 350"/>
                <a:gd name="T93" fmla="*/ 558 h 558"/>
                <a:gd name="T94" fmla="*/ 162 w 350"/>
                <a:gd name="T95" fmla="*/ 558 h 558"/>
                <a:gd name="T96" fmla="*/ 162 w 350"/>
                <a:gd name="T97" fmla="*/ 558 h 558"/>
                <a:gd name="T98" fmla="*/ 162 w 350"/>
                <a:gd name="T99" fmla="*/ 558 h 558"/>
                <a:gd name="T100" fmla="*/ 162 w 350"/>
                <a:gd name="T101" fmla="*/ 558 h 558"/>
                <a:gd name="T102" fmla="*/ 76 w 350"/>
                <a:gd name="T103" fmla="*/ 544 h 558"/>
                <a:gd name="T104" fmla="*/ 17 w 350"/>
                <a:gd name="T105" fmla="*/ 489 h 558"/>
                <a:gd name="T106" fmla="*/ 0 w 350"/>
                <a:gd name="T107" fmla="*/ 406 h 558"/>
                <a:gd name="T108" fmla="*/ 2 w 350"/>
                <a:gd name="T109" fmla="*/ 382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0" h="558">
                  <a:moveTo>
                    <a:pt x="2" y="382"/>
                  </a:moveTo>
                  <a:lnTo>
                    <a:pt x="0" y="382"/>
                  </a:lnTo>
                  <a:lnTo>
                    <a:pt x="2" y="382"/>
                  </a:lnTo>
                  <a:lnTo>
                    <a:pt x="0" y="382"/>
                  </a:lnTo>
                  <a:lnTo>
                    <a:pt x="2" y="382"/>
                  </a:lnTo>
                  <a:lnTo>
                    <a:pt x="3" y="382"/>
                  </a:lnTo>
                  <a:lnTo>
                    <a:pt x="19" y="382"/>
                  </a:lnTo>
                  <a:lnTo>
                    <a:pt x="72" y="382"/>
                  </a:lnTo>
                  <a:lnTo>
                    <a:pt x="112" y="382"/>
                  </a:lnTo>
                  <a:lnTo>
                    <a:pt x="114" y="382"/>
                  </a:lnTo>
                  <a:lnTo>
                    <a:pt x="113" y="382"/>
                  </a:lnTo>
                  <a:lnTo>
                    <a:pt x="114" y="382"/>
                  </a:lnTo>
                  <a:lnTo>
                    <a:pt x="113" y="382"/>
                  </a:lnTo>
                  <a:lnTo>
                    <a:pt x="114" y="382"/>
                  </a:lnTo>
                  <a:lnTo>
                    <a:pt x="114" y="396"/>
                  </a:lnTo>
                  <a:lnTo>
                    <a:pt x="116" y="419"/>
                  </a:lnTo>
                  <a:lnTo>
                    <a:pt x="119" y="441"/>
                  </a:lnTo>
                  <a:lnTo>
                    <a:pt x="127" y="458"/>
                  </a:lnTo>
                  <a:lnTo>
                    <a:pt x="142" y="471"/>
                  </a:lnTo>
                  <a:lnTo>
                    <a:pt x="164" y="478"/>
                  </a:lnTo>
                  <a:lnTo>
                    <a:pt x="179" y="478"/>
                  </a:lnTo>
                  <a:lnTo>
                    <a:pt x="187" y="478"/>
                  </a:lnTo>
                  <a:lnTo>
                    <a:pt x="203" y="474"/>
                  </a:lnTo>
                  <a:lnTo>
                    <a:pt x="216" y="466"/>
                  </a:lnTo>
                  <a:lnTo>
                    <a:pt x="226" y="455"/>
                  </a:lnTo>
                  <a:lnTo>
                    <a:pt x="232" y="441"/>
                  </a:lnTo>
                  <a:lnTo>
                    <a:pt x="235" y="425"/>
                  </a:lnTo>
                  <a:lnTo>
                    <a:pt x="236" y="416"/>
                  </a:lnTo>
                  <a:lnTo>
                    <a:pt x="232" y="394"/>
                  </a:lnTo>
                  <a:lnTo>
                    <a:pt x="219" y="374"/>
                  </a:lnTo>
                  <a:lnTo>
                    <a:pt x="201" y="357"/>
                  </a:lnTo>
                  <a:lnTo>
                    <a:pt x="177" y="341"/>
                  </a:lnTo>
                  <a:lnTo>
                    <a:pt x="121" y="309"/>
                  </a:lnTo>
                  <a:lnTo>
                    <a:pt x="67" y="271"/>
                  </a:lnTo>
                  <a:lnTo>
                    <a:pt x="25" y="221"/>
                  </a:lnTo>
                  <a:lnTo>
                    <a:pt x="8" y="152"/>
                  </a:lnTo>
                  <a:lnTo>
                    <a:pt x="8" y="152"/>
                  </a:lnTo>
                  <a:lnTo>
                    <a:pt x="8" y="133"/>
                  </a:lnTo>
                  <a:lnTo>
                    <a:pt x="17" y="93"/>
                  </a:lnTo>
                  <a:lnTo>
                    <a:pt x="33" y="60"/>
                  </a:lnTo>
                  <a:lnTo>
                    <a:pt x="60" y="33"/>
                  </a:lnTo>
                  <a:lnTo>
                    <a:pt x="101" y="13"/>
                  </a:lnTo>
                  <a:lnTo>
                    <a:pt x="154" y="3"/>
                  </a:lnTo>
                  <a:lnTo>
                    <a:pt x="187" y="0"/>
                  </a:lnTo>
                  <a:lnTo>
                    <a:pt x="212" y="1"/>
                  </a:lnTo>
                  <a:lnTo>
                    <a:pt x="258" y="11"/>
                  </a:lnTo>
                  <a:lnTo>
                    <a:pt x="294" y="28"/>
                  </a:lnTo>
                  <a:lnTo>
                    <a:pt x="320" y="54"/>
                  </a:lnTo>
                  <a:lnTo>
                    <a:pt x="338" y="90"/>
                  </a:lnTo>
                  <a:lnTo>
                    <a:pt x="344" y="136"/>
                  </a:lnTo>
                  <a:lnTo>
                    <a:pt x="344" y="163"/>
                  </a:lnTo>
                  <a:lnTo>
                    <a:pt x="342" y="163"/>
                  </a:lnTo>
                  <a:lnTo>
                    <a:pt x="344" y="163"/>
                  </a:lnTo>
                  <a:lnTo>
                    <a:pt x="342" y="163"/>
                  </a:lnTo>
                  <a:lnTo>
                    <a:pt x="344" y="163"/>
                  </a:lnTo>
                  <a:lnTo>
                    <a:pt x="341" y="163"/>
                  </a:lnTo>
                  <a:lnTo>
                    <a:pt x="326" y="163"/>
                  </a:lnTo>
                  <a:lnTo>
                    <a:pt x="274" y="163"/>
                  </a:lnTo>
                  <a:lnTo>
                    <a:pt x="235" y="163"/>
                  </a:lnTo>
                  <a:lnTo>
                    <a:pt x="234" y="163"/>
                  </a:lnTo>
                  <a:lnTo>
                    <a:pt x="233" y="163"/>
                  </a:lnTo>
                  <a:lnTo>
                    <a:pt x="234" y="163"/>
                  </a:lnTo>
                  <a:lnTo>
                    <a:pt x="233" y="163"/>
                  </a:lnTo>
                  <a:lnTo>
                    <a:pt x="234" y="163"/>
                  </a:lnTo>
                  <a:lnTo>
                    <a:pt x="233" y="153"/>
                  </a:lnTo>
                  <a:lnTo>
                    <a:pt x="232" y="134"/>
                  </a:lnTo>
                  <a:lnTo>
                    <a:pt x="227" y="115"/>
                  </a:lnTo>
                  <a:lnTo>
                    <a:pt x="220" y="100"/>
                  </a:lnTo>
                  <a:lnTo>
                    <a:pt x="209" y="89"/>
                  </a:lnTo>
                  <a:lnTo>
                    <a:pt x="192" y="82"/>
                  </a:lnTo>
                  <a:lnTo>
                    <a:pt x="181" y="81"/>
                  </a:lnTo>
                  <a:lnTo>
                    <a:pt x="172" y="82"/>
                  </a:lnTo>
                  <a:lnTo>
                    <a:pt x="156" y="85"/>
                  </a:lnTo>
                  <a:lnTo>
                    <a:pt x="143" y="92"/>
                  </a:lnTo>
                  <a:lnTo>
                    <a:pt x="134" y="102"/>
                  </a:lnTo>
                  <a:lnTo>
                    <a:pt x="127" y="114"/>
                  </a:lnTo>
                  <a:lnTo>
                    <a:pt x="124" y="130"/>
                  </a:lnTo>
                  <a:lnTo>
                    <a:pt x="124" y="138"/>
                  </a:lnTo>
                  <a:lnTo>
                    <a:pt x="127" y="163"/>
                  </a:lnTo>
                  <a:lnTo>
                    <a:pt x="140" y="182"/>
                  </a:lnTo>
                  <a:lnTo>
                    <a:pt x="158" y="199"/>
                  </a:lnTo>
                  <a:lnTo>
                    <a:pt x="182" y="215"/>
                  </a:lnTo>
                  <a:lnTo>
                    <a:pt x="236" y="245"/>
                  </a:lnTo>
                  <a:lnTo>
                    <a:pt x="291" y="282"/>
                  </a:lnTo>
                  <a:lnTo>
                    <a:pt x="333" y="332"/>
                  </a:lnTo>
                  <a:lnTo>
                    <a:pt x="349" y="402"/>
                  </a:lnTo>
                  <a:lnTo>
                    <a:pt x="350" y="402"/>
                  </a:lnTo>
                  <a:lnTo>
                    <a:pt x="348" y="435"/>
                  </a:lnTo>
                  <a:lnTo>
                    <a:pt x="332" y="486"/>
                  </a:lnTo>
                  <a:lnTo>
                    <a:pt x="306" y="521"/>
                  </a:lnTo>
                  <a:lnTo>
                    <a:pt x="269" y="542"/>
                  </a:lnTo>
                  <a:lnTo>
                    <a:pt x="227" y="554"/>
                  </a:lnTo>
                  <a:lnTo>
                    <a:pt x="182" y="558"/>
                  </a:lnTo>
                  <a:lnTo>
                    <a:pt x="162" y="558"/>
                  </a:lnTo>
                  <a:lnTo>
                    <a:pt x="160" y="558"/>
                  </a:lnTo>
                  <a:lnTo>
                    <a:pt x="162" y="558"/>
                  </a:lnTo>
                  <a:lnTo>
                    <a:pt x="160" y="558"/>
                  </a:lnTo>
                  <a:lnTo>
                    <a:pt x="162" y="558"/>
                  </a:lnTo>
                  <a:lnTo>
                    <a:pt x="160" y="558"/>
                  </a:lnTo>
                  <a:lnTo>
                    <a:pt x="162" y="558"/>
                  </a:lnTo>
                  <a:lnTo>
                    <a:pt x="160" y="558"/>
                  </a:lnTo>
                  <a:lnTo>
                    <a:pt x="162" y="558"/>
                  </a:lnTo>
                  <a:lnTo>
                    <a:pt x="128" y="557"/>
                  </a:lnTo>
                  <a:lnTo>
                    <a:pt x="76" y="544"/>
                  </a:lnTo>
                  <a:lnTo>
                    <a:pt x="40" y="521"/>
                  </a:lnTo>
                  <a:lnTo>
                    <a:pt x="17" y="489"/>
                  </a:lnTo>
                  <a:lnTo>
                    <a:pt x="4" y="450"/>
                  </a:lnTo>
                  <a:lnTo>
                    <a:pt x="0" y="406"/>
                  </a:lnTo>
                  <a:lnTo>
                    <a:pt x="2" y="382"/>
                  </a:lnTo>
                  <a:lnTo>
                    <a:pt x="2" y="382"/>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9" name="Freeform 18">
              <a:extLst>
                <a:ext uri="{FF2B5EF4-FFF2-40B4-BE49-F238E27FC236}">
                  <a16:creationId xmlns:a16="http://schemas.microsoft.com/office/drawing/2014/main" id="{BFDA572A-FBBE-4416-8B0E-DF3FD672AF29}"/>
                </a:ext>
              </a:extLst>
            </p:cNvPr>
            <p:cNvSpPr>
              <a:spLocks noChangeAspect="1"/>
            </p:cNvSpPr>
            <p:nvPr/>
          </p:nvSpPr>
          <p:spPr bwMode="auto">
            <a:xfrm>
              <a:off x="5219" y="3792"/>
              <a:ext cx="182" cy="280"/>
            </a:xfrm>
            <a:custGeom>
              <a:avLst/>
              <a:gdLst>
                <a:gd name="T0" fmla="*/ 256 w 364"/>
                <a:gd name="T1" fmla="*/ 351 h 559"/>
                <a:gd name="T2" fmla="*/ 256 w 364"/>
                <a:gd name="T3" fmla="*/ 422 h 559"/>
                <a:gd name="T4" fmla="*/ 257 w 364"/>
                <a:gd name="T5" fmla="*/ 467 h 559"/>
                <a:gd name="T6" fmla="*/ 251 w 364"/>
                <a:gd name="T7" fmla="*/ 470 h 559"/>
                <a:gd name="T8" fmla="*/ 250 w 364"/>
                <a:gd name="T9" fmla="*/ 470 h 559"/>
                <a:gd name="T10" fmla="*/ 250 w 364"/>
                <a:gd name="T11" fmla="*/ 470 h 559"/>
                <a:gd name="T12" fmla="*/ 247 w 364"/>
                <a:gd name="T13" fmla="*/ 472 h 559"/>
                <a:gd name="T14" fmla="*/ 218 w 364"/>
                <a:gd name="T15" fmla="*/ 479 h 559"/>
                <a:gd name="T16" fmla="*/ 195 w 364"/>
                <a:gd name="T17" fmla="*/ 480 h 559"/>
                <a:gd name="T18" fmla="*/ 155 w 364"/>
                <a:gd name="T19" fmla="*/ 473 h 559"/>
                <a:gd name="T20" fmla="*/ 125 w 364"/>
                <a:gd name="T21" fmla="*/ 428 h 559"/>
                <a:gd name="T22" fmla="*/ 114 w 364"/>
                <a:gd name="T23" fmla="*/ 321 h 559"/>
                <a:gd name="T24" fmla="*/ 114 w 364"/>
                <a:gd name="T25" fmla="*/ 256 h 559"/>
                <a:gd name="T26" fmla="*/ 128 w 364"/>
                <a:gd name="T27" fmla="*/ 125 h 559"/>
                <a:gd name="T28" fmla="*/ 155 w 364"/>
                <a:gd name="T29" fmla="*/ 89 h 559"/>
                <a:gd name="T30" fmla="*/ 183 w 364"/>
                <a:gd name="T31" fmla="*/ 81 h 559"/>
                <a:gd name="T32" fmla="*/ 197 w 364"/>
                <a:gd name="T33" fmla="*/ 82 h 559"/>
                <a:gd name="T34" fmla="*/ 233 w 364"/>
                <a:gd name="T35" fmla="*/ 98 h 559"/>
                <a:gd name="T36" fmla="*/ 248 w 364"/>
                <a:gd name="T37" fmla="*/ 131 h 559"/>
                <a:gd name="T38" fmla="*/ 251 w 364"/>
                <a:gd name="T39" fmla="*/ 163 h 559"/>
                <a:gd name="T40" fmla="*/ 251 w 364"/>
                <a:gd name="T41" fmla="*/ 163 h 559"/>
                <a:gd name="T42" fmla="*/ 251 w 364"/>
                <a:gd name="T43" fmla="*/ 163 h 559"/>
                <a:gd name="T44" fmla="*/ 269 w 364"/>
                <a:gd name="T45" fmla="*/ 163 h 559"/>
                <a:gd name="T46" fmla="*/ 362 w 364"/>
                <a:gd name="T47" fmla="*/ 163 h 559"/>
                <a:gd name="T48" fmla="*/ 363 w 364"/>
                <a:gd name="T49" fmla="*/ 163 h 559"/>
                <a:gd name="T50" fmla="*/ 363 w 364"/>
                <a:gd name="T51" fmla="*/ 163 h 559"/>
                <a:gd name="T52" fmla="*/ 363 w 364"/>
                <a:gd name="T53" fmla="*/ 138 h 559"/>
                <a:gd name="T54" fmla="*/ 331 w 364"/>
                <a:gd name="T55" fmla="*/ 58 h 559"/>
                <a:gd name="T56" fmla="*/ 263 w 364"/>
                <a:gd name="T57" fmla="*/ 12 h 559"/>
                <a:gd name="T58" fmla="*/ 192 w 364"/>
                <a:gd name="T59" fmla="*/ 0 h 559"/>
                <a:gd name="T60" fmla="*/ 83 w 364"/>
                <a:gd name="T61" fmla="*/ 24 h 559"/>
                <a:gd name="T62" fmla="*/ 15 w 364"/>
                <a:gd name="T63" fmla="*/ 114 h 559"/>
                <a:gd name="T64" fmla="*/ 0 w 364"/>
                <a:gd name="T65" fmla="*/ 242 h 559"/>
                <a:gd name="T66" fmla="*/ 0 w 364"/>
                <a:gd name="T67" fmla="*/ 325 h 559"/>
                <a:gd name="T68" fmla="*/ 22 w 364"/>
                <a:gd name="T69" fmla="*/ 470 h 559"/>
                <a:gd name="T70" fmla="*/ 98 w 364"/>
                <a:gd name="T71" fmla="*/ 544 h 559"/>
                <a:gd name="T72" fmla="*/ 212 w 364"/>
                <a:gd name="T73" fmla="*/ 559 h 559"/>
                <a:gd name="T74" fmla="*/ 248 w 364"/>
                <a:gd name="T75" fmla="*/ 558 h 559"/>
                <a:gd name="T76" fmla="*/ 349 w 364"/>
                <a:gd name="T77" fmla="*/ 543 h 559"/>
                <a:gd name="T78" fmla="*/ 360 w 364"/>
                <a:gd name="T79" fmla="*/ 540 h 559"/>
                <a:gd name="T80" fmla="*/ 363 w 364"/>
                <a:gd name="T81" fmla="*/ 537 h 559"/>
                <a:gd name="T82" fmla="*/ 363 w 364"/>
                <a:gd name="T83" fmla="*/ 527 h 559"/>
                <a:gd name="T84" fmla="*/ 363 w 364"/>
                <a:gd name="T85" fmla="*/ 364 h 559"/>
                <a:gd name="T86" fmla="*/ 364 w 364"/>
                <a:gd name="T87" fmla="*/ 267 h 559"/>
                <a:gd name="T88" fmla="*/ 364 w 364"/>
                <a:gd name="T89" fmla="*/ 267 h 559"/>
                <a:gd name="T90" fmla="*/ 364 w 364"/>
                <a:gd name="T91" fmla="*/ 267 h 559"/>
                <a:gd name="T92" fmla="*/ 337 w 364"/>
                <a:gd name="T93" fmla="*/ 267 h 559"/>
                <a:gd name="T94" fmla="*/ 193 w 364"/>
                <a:gd name="T95" fmla="*/ 267 h 559"/>
                <a:gd name="T96" fmla="*/ 190 w 364"/>
                <a:gd name="T97" fmla="*/ 280 h 559"/>
                <a:gd name="T98" fmla="*/ 189 w 364"/>
                <a:gd name="T99" fmla="*/ 347 h 559"/>
                <a:gd name="T100" fmla="*/ 189 w 364"/>
                <a:gd name="T101" fmla="*/ 348 h 559"/>
                <a:gd name="T102" fmla="*/ 189 w 364"/>
                <a:gd name="T103" fmla="*/ 348 h 559"/>
                <a:gd name="T104" fmla="*/ 192 w 364"/>
                <a:gd name="T105" fmla="*/ 348 h 559"/>
                <a:gd name="T106" fmla="*/ 232 w 364"/>
                <a:gd name="T107" fmla="*/ 348 h 559"/>
                <a:gd name="T108" fmla="*/ 257 w 364"/>
                <a:gd name="T109" fmla="*/ 348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4" h="559">
                  <a:moveTo>
                    <a:pt x="257" y="348"/>
                  </a:moveTo>
                  <a:lnTo>
                    <a:pt x="256" y="351"/>
                  </a:lnTo>
                  <a:lnTo>
                    <a:pt x="257" y="367"/>
                  </a:lnTo>
                  <a:lnTo>
                    <a:pt x="256" y="422"/>
                  </a:lnTo>
                  <a:lnTo>
                    <a:pt x="256" y="465"/>
                  </a:lnTo>
                  <a:lnTo>
                    <a:pt x="257" y="467"/>
                  </a:lnTo>
                  <a:lnTo>
                    <a:pt x="253" y="470"/>
                  </a:lnTo>
                  <a:lnTo>
                    <a:pt x="251" y="470"/>
                  </a:lnTo>
                  <a:lnTo>
                    <a:pt x="251" y="470"/>
                  </a:lnTo>
                  <a:lnTo>
                    <a:pt x="250" y="470"/>
                  </a:lnTo>
                  <a:lnTo>
                    <a:pt x="251" y="470"/>
                  </a:lnTo>
                  <a:lnTo>
                    <a:pt x="250" y="470"/>
                  </a:lnTo>
                  <a:lnTo>
                    <a:pt x="251" y="470"/>
                  </a:lnTo>
                  <a:lnTo>
                    <a:pt x="247" y="472"/>
                  </a:lnTo>
                  <a:lnTo>
                    <a:pt x="238" y="474"/>
                  </a:lnTo>
                  <a:lnTo>
                    <a:pt x="218" y="479"/>
                  </a:lnTo>
                  <a:lnTo>
                    <a:pt x="200" y="480"/>
                  </a:lnTo>
                  <a:lnTo>
                    <a:pt x="195" y="480"/>
                  </a:lnTo>
                  <a:lnTo>
                    <a:pt x="179" y="480"/>
                  </a:lnTo>
                  <a:lnTo>
                    <a:pt x="155" y="473"/>
                  </a:lnTo>
                  <a:lnTo>
                    <a:pt x="136" y="457"/>
                  </a:lnTo>
                  <a:lnTo>
                    <a:pt x="125" y="428"/>
                  </a:lnTo>
                  <a:lnTo>
                    <a:pt x="118" y="384"/>
                  </a:lnTo>
                  <a:lnTo>
                    <a:pt x="114" y="321"/>
                  </a:lnTo>
                  <a:lnTo>
                    <a:pt x="114" y="281"/>
                  </a:lnTo>
                  <a:lnTo>
                    <a:pt x="114" y="256"/>
                  </a:lnTo>
                  <a:lnTo>
                    <a:pt x="114" y="206"/>
                  </a:lnTo>
                  <a:lnTo>
                    <a:pt x="128" y="125"/>
                  </a:lnTo>
                  <a:lnTo>
                    <a:pt x="143" y="98"/>
                  </a:lnTo>
                  <a:lnTo>
                    <a:pt x="155" y="89"/>
                  </a:lnTo>
                  <a:lnTo>
                    <a:pt x="167" y="83"/>
                  </a:lnTo>
                  <a:lnTo>
                    <a:pt x="183" y="81"/>
                  </a:lnTo>
                  <a:lnTo>
                    <a:pt x="185" y="81"/>
                  </a:lnTo>
                  <a:lnTo>
                    <a:pt x="197" y="82"/>
                  </a:lnTo>
                  <a:lnTo>
                    <a:pt x="218" y="88"/>
                  </a:lnTo>
                  <a:lnTo>
                    <a:pt x="233" y="98"/>
                  </a:lnTo>
                  <a:lnTo>
                    <a:pt x="242" y="113"/>
                  </a:lnTo>
                  <a:lnTo>
                    <a:pt x="248" y="131"/>
                  </a:lnTo>
                  <a:lnTo>
                    <a:pt x="250" y="152"/>
                  </a:lnTo>
                  <a:lnTo>
                    <a:pt x="251" y="163"/>
                  </a:lnTo>
                  <a:lnTo>
                    <a:pt x="250" y="163"/>
                  </a:lnTo>
                  <a:lnTo>
                    <a:pt x="251" y="163"/>
                  </a:lnTo>
                  <a:lnTo>
                    <a:pt x="250" y="163"/>
                  </a:lnTo>
                  <a:lnTo>
                    <a:pt x="251" y="163"/>
                  </a:lnTo>
                  <a:lnTo>
                    <a:pt x="253" y="163"/>
                  </a:lnTo>
                  <a:lnTo>
                    <a:pt x="269" y="163"/>
                  </a:lnTo>
                  <a:lnTo>
                    <a:pt x="322" y="163"/>
                  </a:lnTo>
                  <a:lnTo>
                    <a:pt x="362" y="163"/>
                  </a:lnTo>
                  <a:lnTo>
                    <a:pt x="364" y="163"/>
                  </a:lnTo>
                  <a:lnTo>
                    <a:pt x="363" y="163"/>
                  </a:lnTo>
                  <a:lnTo>
                    <a:pt x="364" y="163"/>
                  </a:lnTo>
                  <a:lnTo>
                    <a:pt x="363" y="163"/>
                  </a:lnTo>
                  <a:lnTo>
                    <a:pt x="364" y="163"/>
                  </a:lnTo>
                  <a:lnTo>
                    <a:pt x="363" y="138"/>
                  </a:lnTo>
                  <a:lnTo>
                    <a:pt x="352" y="93"/>
                  </a:lnTo>
                  <a:lnTo>
                    <a:pt x="331" y="58"/>
                  </a:lnTo>
                  <a:lnTo>
                    <a:pt x="301" y="30"/>
                  </a:lnTo>
                  <a:lnTo>
                    <a:pt x="263" y="12"/>
                  </a:lnTo>
                  <a:lnTo>
                    <a:pt x="217" y="3"/>
                  </a:lnTo>
                  <a:lnTo>
                    <a:pt x="192" y="0"/>
                  </a:lnTo>
                  <a:lnTo>
                    <a:pt x="148" y="4"/>
                  </a:lnTo>
                  <a:lnTo>
                    <a:pt x="83" y="24"/>
                  </a:lnTo>
                  <a:lnTo>
                    <a:pt x="41" y="62"/>
                  </a:lnTo>
                  <a:lnTo>
                    <a:pt x="15" y="114"/>
                  </a:lnTo>
                  <a:lnTo>
                    <a:pt x="4" y="175"/>
                  </a:lnTo>
                  <a:lnTo>
                    <a:pt x="0" y="242"/>
                  </a:lnTo>
                  <a:lnTo>
                    <a:pt x="0" y="275"/>
                  </a:lnTo>
                  <a:lnTo>
                    <a:pt x="0" y="325"/>
                  </a:lnTo>
                  <a:lnTo>
                    <a:pt x="6" y="406"/>
                  </a:lnTo>
                  <a:lnTo>
                    <a:pt x="22" y="470"/>
                  </a:lnTo>
                  <a:lnTo>
                    <a:pt x="51" y="516"/>
                  </a:lnTo>
                  <a:lnTo>
                    <a:pt x="98" y="544"/>
                  </a:lnTo>
                  <a:lnTo>
                    <a:pt x="167" y="558"/>
                  </a:lnTo>
                  <a:lnTo>
                    <a:pt x="212" y="559"/>
                  </a:lnTo>
                  <a:lnTo>
                    <a:pt x="223" y="559"/>
                  </a:lnTo>
                  <a:lnTo>
                    <a:pt x="248" y="558"/>
                  </a:lnTo>
                  <a:lnTo>
                    <a:pt x="302" y="551"/>
                  </a:lnTo>
                  <a:lnTo>
                    <a:pt x="349" y="543"/>
                  </a:lnTo>
                  <a:lnTo>
                    <a:pt x="358" y="540"/>
                  </a:lnTo>
                  <a:lnTo>
                    <a:pt x="360" y="540"/>
                  </a:lnTo>
                  <a:lnTo>
                    <a:pt x="362" y="539"/>
                  </a:lnTo>
                  <a:lnTo>
                    <a:pt x="363" y="537"/>
                  </a:lnTo>
                  <a:lnTo>
                    <a:pt x="364" y="535"/>
                  </a:lnTo>
                  <a:lnTo>
                    <a:pt x="363" y="527"/>
                  </a:lnTo>
                  <a:lnTo>
                    <a:pt x="364" y="488"/>
                  </a:lnTo>
                  <a:lnTo>
                    <a:pt x="363" y="364"/>
                  </a:lnTo>
                  <a:lnTo>
                    <a:pt x="363" y="273"/>
                  </a:lnTo>
                  <a:lnTo>
                    <a:pt x="364" y="267"/>
                  </a:lnTo>
                  <a:lnTo>
                    <a:pt x="363" y="267"/>
                  </a:lnTo>
                  <a:lnTo>
                    <a:pt x="364" y="267"/>
                  </a:lnTo>
                  <a:lnTo>
                    <a:pt x="363" y="267"/>
                  </a:lnTo>
                  <a:lnTo>
                    <a:pt x="364" y="267"/>
                  </a:lnTo>
                  <a:lnTo>
                    <a:pt x="361" y="267"/>
                  </a:lnTo>
                  <a:lnTo>
                    <a:pt x="337" y="267"/>
                  </a:lnTo>
                  <a:lnTo>
                    <a:pt x="255" y="267"/>
                  </a:lnTo>
                  <a:lnTo>
                    <a:pt x="193" y="267"/>
                  </a:lnTo>
                  <a:lnTo>
                    <a:pt x="190" y="267"/>
                  </a:lnTo>
                  <a:lnTo>
                    <a:pt x="190" y="280"/>
                  </a:lnTo>
                  <a:lnTo>
                    <a:pt x="189" y="318"/>
                  </a:lnTo>
                  <a:lnTo>
                    <a:pt x="189" y="347"/>
                  </a:lnTo>
                  <a:lnTo>
                    <a:pt x="190" y="348"/>
                  </a:lnTo>
                  <a:lnTo>
                    <a:pt x="189" y="348"/>
                  </a:lnTo>
                  <a:lnTo>
                    <a:pt x="190" y="348"/>
                  </a:lnTo>
                  <a:lnTo>
                    <a:pt x="189" y="348"/>
                  </a:lnTo>
                  <a:lnTo>
                    <a:pt x="190" y="348"/>
                  </a:lnTo>
                  <a:lnTo>
                    <a:pt x="192" y="348"/>
                  </a:lnTo>
                  <a:lnTo>
                    <a:pt x="201" y="348"/>
                  </a:lnTo>
                  <a:lnTo>
                    <a:pt x="232" y="348"/>
                  </a:lnTo>
                  <a:lnTo>
                    <a:pt x="255" y="348"/>
                  </a:lnTo>
                  <a:lnTo>
                    <a:pt x="257" y="348"/>
                  </a:lnTo>
                  <a:lnTo>
                    <a:pt x="257" y="348"/>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0" name="Freeform 19">
              <a:extLst>
                <a:ext uri="{FF2B5EF4-FFF2-40B4-BE49-F238E27FC236}">
                  <a16:creationId xmlns:a16="http://schemas.microsoft.com/office/drawing/2014/main" id="{5ED4E038-863F-4A47-87CF-3093489BE121}"/>
                </a:ext>
              </a:extLst>
            </p:cNvPr>
            <p:cNvSpPr>
              <a:spLocks noChangeAspect="1"/>
            </p:cNvSpPr>
            <p:nvPr/>
          </p:nvSpPr>
          <p:spPr bwMode="auto">
            <a:xfrm>
              <a:off x="4530" y="3797"/>
              <a:ext cx="261" cy="108"/>
            </a:xfrm>
            <a:custGeom>
              <a:avLst/>
              <a:gdLst>
                <a:gd name="T0" fmla="*/ 149 w 524"/>
                <a:gd name="T1" fmla="*/ 182 h 215"/>
                <a:gd name="T2" fmla="*/ 148 w 524"/>
                <a:gd name="T3" fmla="*/ 182 h 215"/>
                <a:gd name="T4" fmla="*/ 149 w 524"/>
                <a:gd name="T5" fmla="*/ 182 h 215"/>
                <a:gd name="T6" fmla="*/ 148 w 524"/>
                <a:gd name="T7" fmla="*/ 182 h 215"/>
                <a:gd name="T8" fmla="*/ 149 w 524"/>
                <a:gd name="T9" fmla="*/ 182 h 215"/>
                <a:gd name="T10" fmla="*/ 161 w 524"/>
                <a:gd name="T11" fmla="*/ 193 h 215"/>
                <a:gd name="T12" fmla="*/ 188 w 524"/>
                <a:gd name="T13" fmla="*/ 207 h 215"/>
                <a:gd name="T14" fmla="*/ 215 w 524"/>
                <a:gd name="T15" fmla="*/ 215 h 215"/>
                <a:gd name="T16" fmla="*/ 241 w 524"/>
                <a:gd name="T17" fmla="*/ 215 h 215"/>
                <a:gd name="T18" fmla="*/ 266 w 524"/>
                <a:gd name="T19" fmla="*/ 210 h 215"/>
                <a:gd name="T20" fmla="*/ 290 w 524"/>
                <a:gd name="T21" fmla="*/ 200 h 215"/>
                <a:gd name="T22" fmla="*/ 302 w 524"/>
                <a:gd name="T23" fmla="*/ 193 h 215"/>
                <a:gd name="T24" fmla="*/ 310 w 524"/>
                <a:gd name="T25" fmla="*/ 187 h 215"/>
                <a:gd name="T26" fmla="*/ 338 w 524"/>
                <a:gd name="T27" fmla="*/ 170 h 215"/>
                <a:gd name="T28" fmla="*/ 418 w 524"/>
                <a:gd name="T29" fmla="*/ 116 h 215"/>
                <a:gd name="T30" fmla="*/ 504 w 524"/>
                <a:gd name="T31" fmla="*/ 58 h 215"/>
                <a:gd name="T32" fmla="*/ 524 w 524"/>
                <a:gd name="T33" fmla="*/ 46 h 215"/>
                <a:gd name="T34" fmla="*/ 523 w 524"/>
                <a:gd name="T35" fmla="*/ 46 h 215"/>
                <a:gd name="T36" fmla="*/ 524 w 524"/>
                <a:gd name="T37" fmla="*/ 46 h 215"/>
                <a:gd name="T38" fmla="*/ 523 w 524"/>
                <a:gd name="T39" fmla="*/ 46 h 215"/>
                <a:gd name="T40" fmla="*/ 524 w 524"/>
                <a:gd name="T41" fmla="*/ 46 h 215"/>
                <a:gd name="T42" fmla="*/ 524 w 524"/>
                <a:gd name="T43" fmla="*/ 39 h 215"/>
                <a:gd name="T44" fmla="*/ 523 w 524"/>
                <a:gd name="T45" fmla="*/ 18 h 215"/>
                <a:gd name="T46" fmla="*/ 523 w 524"/>
                <a:gd name="T47" fmla="*/ 1 h 215"/>
                <a:gd name="T48" fmla="*/ 524 w 524"/>
                <a:gd name="T49" fmla="*/ 0 h 215"/>
                <a:gd name="T50" fmla="*/ 514 w 524"/>
                <a:gd name="T51" fmla="*/ 0 h 215"/>
                <a:gd name="T52" fmla="*/ 442 w 524"/>
                <a:gd name="T53" fmla="*/ 0 h 215"/>
                <a:gd name="T54" fmla="*/ 197 w 524"/>
                <a:gd name="T55" fmla="*/ 0 h 215"/>
                <a:gd name="T56" fmla="*/ 11 w 524"/>
                <a:gd name="T57" fmla="*/ 0 h 215"/>
                <a:gd name="T58" fmla="*/ 1 w 524"/>
                <a:gd name="T59" fmla="*/ 0 h 215"/>
                <a:gd name="T60" fmla="*/ 0 w 524"/>
                <a:gd name="T61" fmla="*/ 3 h 215"/>
                <a:gd name="T62" fmla="*/ 1 w 524"/>
                <a:gd name="T63" fmla="*/ 19 h 215"/>
                <a:gd name="T64" fmla="*/ 0 w 524"/>
                <a:gd name="T65" fmla="*/ 77 h 215"/>
                <a:gd name="T66" fmla="*/ 0 w 524"/>
                <a:gd name="T67" fmla="*/ 120 h 215"/>
                <a:gd name="T68" fmla="*/ 1 w 524"/>
                <a:gd name="T69" fmla="*/ 123 h 215"/>
                <a:gd name="T70" fmla="*/ 0 w 524"/>
                <a:gd name="T71" fmla="*/ 123 h 215"/>
                <a:gd name="T72" fmla="*/ 1 w 524"/>
                <a:gd name="T73" fmla="*/ 123 h 215"/>
                <a:gd name="T74" fmla="*/ 0 w 524"/>
                <a:gd name="T75" fmla="*/ 123 h 215"/>
                <a:gd name="T76" fmla="*/ 1 w 524"/>
                <a:gd name="T77" fmla="*/ 123 h 215"/>
                <a:gd name="T78" fmla="*/ 9 w 524"/>
                <a:gd name="T79" fmla="*/ 121 h 215"/>
                <a:gd name="T80" fmla="*/ 28 w 524"/>
                <a:gd name="T81" fmla="*/ 121 h 215"/>
                <a:gd name="T82" fmla="*/ 74 w 524"/>
                <a:gd name="T83" fmla="*/ 133 h 215"/>
                <a:gd name="T84" fmla="*/ 130 w 524"/>
                <a:gd name="T85" fmla="*/ 167 h 215"/>
                <a:gd name="T86" fmla="*/ 146 w 524"/>
                <a:gd name="T87" fmla="*/ 180 h 215"/>
                <a:gd name="T88" fmla="*/ 145 w 524"/>
                <a:gd name="T89" fmla="*/ 180 h 215"/>
                <a:gd name="T90" fmla="*/ 146 w 524"/>
                <a:gd name="T91" fmla="*/ 180 h 215"/>
                <a:gd name="T92" fmla="*/ 145 w 524"/>
                <a:gd name="T93" fmla="*/ 180 h 215"/>
                <a:gd name="T94" fmla="*/ 146 w 524"/>
                <a:gd name="T95" fmla="*/ 180 h 215"/>
                <a:gd name="T96" fmla="*/ 145 w 524"/>
                <a:gd name="T97" fmla="*/ 180 h 215"/>
                <a:gd name="T98" fmla="*/ 146 w 524"/>
                <a:gd name="T99" fmla="*/ 180 h 215"/>
                <a:gd name="T100" fmla="*/ 145 w 524"/>
                <a:gd name="T101" fmla="*/ 180 h 215"/>
                <a:gd name="T102" fmla="*/ 146 w 524"/>
                <a:gd name="T103" fmla="*/ 180 h 215"/>
                <a:gd name="T104" fmla="*/ 148 w 524"/>
                <a:gd name="T105" fmla="*/ 182 h 215"/>
                <a:gd name="T106" fmla="*/ 149 w 524"/>
                <a:gd name="T107" fmla="*/ 182 h 215"/>
                <a:gd name="T108" fmla="*/ 149 w 524"/>
                <a:gd name="T109" fmla="*/ 18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4" h="215">
                  <a:moveTo>
                    <a:pt x="149" y="182"/>
                  </a:moveTo>
                  <a:lnTo>
                    <a:pt x="148" y="182"/>
                  </a:lnTo>
                  <a:lnTo>
                    <a:pt x="149" y="182"/>
                  </a:lnTo>
                  <a:lnTo>
                    <a:pt x="148" y="182"/>
                  </a:lnTo>
                  <a:lnTo>
                    <a:pt x="149" y="182"/>
                  </a:lnTo>
                  <a:lnTo>
                    <a:pt x="161" y="193"/>
                  </a:lnTo>
                  <a:lnTo>
                    <a:pt x="188" y="207"/>
                  </a:lnTo>
                  <a:lnTo>
                    <a:pt x="215" y="215"/>
                  </a:lnTo>
                  <a:lnTo>
                    <a:pt x="241" y="215"/>
                  </a:lnTo>
                  <a:lnTo>
                    <a:pt x="266" y="210"/>
                  </a:lnTo>
                  <a:lnTo>
                    <a:pt x="290" y="200"/>
                  </a:lnTo>
                  <a:lnTo>
                    <a:pt x="302" y="193"/>
                  </a:lnTo>
                  <a:lnTo>
                    <a:pt x="310" y="187"/>
                  </a:lnTo>
                  <a:lnTo>
                    <a:pt x="338" y="170"/>
                  </a:lnTo>
                  <a:lnTo>
                    <a:pt x="418" y="116"/>
                  </a:lnTo>
                  <a:lnTo>
                    <a:pt x="504" y="58"/>
                  </a:lnTo>
                  <a:lnTo>
                    <a:pt x="524" y="46"/>
                  </a:lnTo>
                  <a:lnTo>
                    <a:pt x="523" y="46"/>
                  </a:lnTo>
                  <a:lnTo>
                    <a:pt x="524" y="46"/>
                  </a:lnTo>
                  <a:lnTo>
                    <a:pt x="523" y="46"/>
                  </a:lnTo>
                  <a:lnTo>
                    <a:pt x="524" y="46"/>
                  </a:lnTo>
                  <a:lnTo>
                    <a:pt x="524" y="39"/>
                  </a:lnTo>
                  <a:lnTo>
                    <a:pt x="523" y="18"/>
                  </a:lnTo>
                  <a:lnTo>
                    <a:pt x="523" y="1"/>
                  </a:lnTo>
                  <a:lnTo>
                    <a:pt x="524" y="0"/>
                  </a:lnTo>
                  <a:lnTo>
                    <a:pt x="514" y="0"/>
                  </a:lnTo>
                  <a:lnTo>
                    <a:pt x="442" y="0"/>
                  </a:lnTo>
                  <a:lnTo>
                    <a:pt x="197" y="0"/>
                  </a:lnTo>
                  <a:lnTo>
                    <a:pt x="11" y="0"/>
                  </a:lnTo>
                  <a:lnTo>
                    <a:pt x="1" y="0"/>
                  </a:lnTo>
                  <a:lnTo>
                    <a:pt x="0" y="3"/>
                  </a:lnTo>
                  <a:lnTo>
                    <a:pt x="1" y="19"/>
                  </a:lnTo>
                  <a:lnTo>
                    <a:pt x="0" y="77"/>
                  </a:lnTo>
                  <a:lnTo>
                    <a:pt x="0" y="120"/>
                  </a:lnTo>
                  <a:lnTo>
                    <a:pt x="1" y="123"/>
                  </a:lnTo>
                  <a:lnTo>
                    <a:pt x="0" y="123"/>
                  </a:lnTo>
                  <a:lnTo>
                    <a:pt x="1" y="123"/>
                  </a:lnTo>
                  <a:lnTo>
                    <a:pt x="0" y="123"/>
                  </a:lnTo>
                  <a:lnTo>
                    <a:pt x="1" y="123"/>
                  </a:lnTo>
                  <a:lnTo>
                    <a:pt x="9" y="121"/>
                  </a:lnTo>
                  <a:lnTo>
                    <a:pt x="28" y="121"/>
                  </a:lnTo>
                  <a:lnTo>
                    <a:pt x="74" y="133"/>
                  </a:lnTo>
                  <a:lnTo>
                    <a:pt x="130" y="167"/>
                  </a:lnTo>
                  <a:lnTo>
                    <a:pt x="146" y="180"/>
                  </a:lnTo>
                  <a:lnTo>
                    <a:pt x="145" y="180"/>
                  </a:lnTo>
                  <a:lnTo>
                    <a:pt x="146" y="180"/>
                  </a:lnTo>
                  <a:lnTo>
                    <a:pt x="145" y="180"/>
                  </a:lnTo>
                  <a:lnTo>
                    <a:pt x="146" y="180"/>
                  </a:lnTo>
                  <a:lnTo>
                    <a:pt x="145" y="180"/>
                  </a:lnTo>
                  <a:lnTo>
                    <a:pt x="146" y="180"/>
                  </a:lnTo>
                  <a:lnTo>
                    <a:pt x="145" y="180"/>
                  </a:lnTo>
                  <a:lnTo>
                    <a:pt x="146" y="180"/>
                  </a:lnTo>
                  <a:lnTo>
                    <a:pt x="148" y="182"/>
                  </a:lnTo>
                  <a:lnTo>
                    <a:pt x="149" y="182"/>
                  </a:lnTo>
                  <a:lnTo>
                    <a:pt x="149" y="182"/>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1" name="Freeform 20">
              <a:extLst>
                <a:ext uri="{FF2B5EF4-FFF2-40B4-BE49-F238E27FC236}">
                  <a16:creationId xmlns:a16="http://schemas.microsoft.com/office/drawing/2014/main" id="{32D7AA20-1EF6-49DB-9337-F72723BCA14B}"/>
                </a:ext>
              </a:extLst>
            </p:cNvPr>
            <p:cNvSpPr>
              <a:spLocks noChangeAspect="1"/>
            </p:cNvSpPr>
            <p:nvPr/>
          </p:nvSpPr>
          <p:spPr bwMode="auto">
            <a:xfrm>
              <a:off x="4530" y="3941"/>
              <a:ext cx="261" cy="129"/>
            </a:xfrm>
            <a:custGeom>
              <a:avLst/>
              <a:gdLst>
                <a:gd name="T0" fmla="*/ 280 w 524"/>
                <a:gd name="T1" fmla="*/ 38 h 257"/>
                <a:gd name="T2" fmla="*/ 280 w 524"/>
                <a:gd name="T3" fmla="*/ 38 h 257"/>
                <a:gd name="T4" fmla="*/ 279 w 524"/>
                <a:gd name="T5" fmla="*/ 37 h 257"/>
                <a:gd name="T6" fmla="*/ 267 w 524"/>
                <a:gd name="T7" fmla="*/ 28 h 257"/>
                <a:gd name="T8" fmla="*/ 264 w 524"/>
                <a:gd name="T9" fmla="*/ 23 h 257"/>
                <a:gd name="T10" fmla="*/ 226 w 524"/>
                <a:gd name="T11" fmla="*/ 6 h 257"/>
                <a:gd name="T12" fmla="*/ 183 w 524"/>
                <a:gd name="T13" fmla="*/ 0 h 257"/>
                <a:gd name="T14" fmla="*/ 146 w 524"/>
                <a:gd name="T15" fmla="*/ 7 h 257"/>
                <a:gd name="T16" fmla="*/ 141 w 524"/>
                <a:gd name="T17" fmla="*/ 9 h 257"/>
                <a:gd name="T18" fmla="*/ 130 w 524"/>
                <a:gd name="T19" fmla="*/ 15 h 257"/>
                <a:gd name="T20" fmla="*/ 129 w 524"/>
                <a:gd name="T21" fmla="*/ 15 h 257"/>
                <a:gd name="T22" fmla="*/ 129 w 524"/>
                <a:gd name="T23" fmla="*/ 15 h 257"/>
                <a:gd name="T24" fmla="*/ 127 w 524"/>
                <a:gd name="T25" fmla="*/ 17 h 257"/>
                <a:gd name="T26" fmla="*/ 50 w 524"/>
                <a:gd name="T27" fmla="*/ 69 h 257"/>
                <a:gd name="T28" fmla="*/ 1 w 524"/>
                <a:gd name="T29" fmla="*/ 101 h 257"/>
                <a:gd name="T30" fmla="*/ 1 w 524"/>
                <a:gd name="T31" fmla="*/ 127 h 257"/>
                <a:gd name="T32" fmla="*/ 0 w 524"/>
                <a:gd name="T33" fmla="*/ 254 h 257"/>
                <a:gd name="T34" fmla="*/ 11 w 524"/>
                <a:gd name="T35" fmla="*/ 257 h 257"/>
                <a:gd name="T36" fmla="*/ 327 w 524"/>
                <a:gd name="T37" fmla="*/ 257 h 257"/>
                <a:gd name="T38" fmla="*/ 524 w 524"/>
                <a:gd name="T39" fmla="*/ 257 h 257"/>
                <a:gd name="T40" fmla="*/ 523 w 524"/>
                <a:gd name="T41" fmla="*/ 188 h 257"/>
                <a:gd name="T42" fmla="*/ 524 w 524"/>
                <a:gd name="T43" fmla="*/ 145 h 257"/>
                <a:gd name="T44" fmla="*/ 524 w 524"/>
                <a:gd name="T45" fmla="*/ 145 h 257"/>
                <a:gd name="T46" fmla="*/ 524 w 524"/>
                <a:gd name="T47" fmla="*/ 145 h 257"/>
                <a:gd name="T48" fmla="*/ 504 w 524"/>
                <a:gd name="T49" fmla="*/ 154 h 257"/>
                <a:gd name="T50" fmla="*/ 449 w 524"/>
                <a:gd name="T51" fmla="*/ 158 h 257"/>
                <a:gd name="T52" fmla="*/ 366 w 524"/>
                <a:gd name="T53" fmla="*/ 119 h 257"/>
                <a:gd name="T54" fmla="*/ 342 w 524"/>
                <a:gd name="T55" fmla="*/ 98 h 257"/>
                <a:gd name="T56" fmla="*/ 342 w 524"/>
                <a:gd name="T57" fmla="*/ 98 h 257"/>
                <a:gd name="T58" fmla="*/ 342 w 524"/>
                <a:gd name="T59" fmla="*/ 98 h 257"/>
                <a:gd name="T60" fmla="*/ 342 w 524"/>
                <a:gd name="T61" fmla="*/ 98 h 257"/>
                <a:gd name="T62" fmla="*/ 341 w 524"/>
                <a:gd name="T63" fmla="*/ 97 h 257"/>
                <a:gd name="T64" fmla="*/ 304 w 524"/>
                <a:gd name="T65" fmla="*/ 61 h 257"/>
                <a:gd name="T66" fmla="*/ 281 w 524"/>
                <a:gd name="T67" fmla="*/ 3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4" h="257">
                  <a:moveTo>
                    <a:pt x="281" y="38"/>
                  </a:moveTo>
                  <a:lnTo>
                    <a:pt x="280" y="38"/>
                  </a:lnTo>
                  <a:lnTo>
                    <a:pt x="281" y="38"/>
                  </a:lnTo>
                  <a:lnTo>
                    <a:pt x="280" y="38"/>
                  </a:lnTo>
                  <a:lnTo>
                    <a:pt x="281" y="38"/>
                  </a:lnTo>
                  <a:lnTo>
                    <a:pt x="279" y="37"/>
                  </a:lnTo>
                  <a:lnTo>
                    <a:pt x="274" y="33"/>
                  </a:lnTo>
                  <a:lnTo>
                    <a:pt x="267" y="28"/>
                  </a:lnTo>
                  <a:lnTo>
                    <a:pt x="264" y="24"/>
                  </a:lnTo>
                  <a:lnTo>
                    <a:pt x="264" y="23"/>
                  </a:lnTo>
                  <a:lnTo>
                    <a:pt x="251" y="16"/>
                  </a:lnTo>
                  <a:lnTo>
                    <a:pt x="226" y="6"/>
                  </a:lnTo>
                  <a:lnTo>
                    <a:pt x="204" y="0"/>
                  </a:lnTo>
                  <a:lnTo>
                    <a:pt x="183" y="0"/>
                  </a:lnTo>
                  <a:lnTo>
                    <a:pt x="151" y="6"/>
                  </a:lnTo>
                  <a:lnTo>
                    <a:pt x="146" y="7"/>
                  </a:lnTo>
                  <a:lnTo>
                    <a:pt x="144" y="8"/>
                  </a:lnTo>
                  <a:lnTo>
                    <a:pt x="141" y="9"/>
                  </a:lnTo>
                  <a:lnTo>
                    <a:pt x="135" y="13"/>
                  </a:lnTo>
                  <a:lnTo>
                    <a:pt x="130" y="15"/>
                  </a:lnTo>
                  <a:lnTo>
                    <a:pt x="130" y="15"/>
                  </a:lnTo>
                  <a:lnTo>
                    <a:pt x="129" y="15"/>
                  </a:lnTo>
                  <a:lnTo>
                    <a:pt x="130" y="15"/>
                  </a:lnTo>
                  <a:lnTo>
                    <a:pt x="129" y="15"/>
                  </a:lnTo>
                  <a:lnTo>
                    <a:pt x="130" y="15"/>
                  </a:lnTo>
                  <a:lnTo>
                    <a:pt x="127" y="17"/>
                  </a:lnTo>
                  <a:lnTo>
                    <a:pt x="110" y="29"/>
                  </a:lnTo>
                  <a:lnTo>
                    <a:pt x="50" y="69"/>
                  </a:lnTo>
                  <a:lnTo>
                    <a:pt x="4" y="100"/>
                  </a:lnTo>
                  <a:lnTo>
                    <a:pt x="1" y="101"/>
                  </a:lnTo>
                  <a:lnTo>
                    <a:pt x="0" y="105"/>
                  </a:lnTo>
                  <a:lnTo>
                    <a:pt x="1" y="127"/>
                  </a:lnTo>
                  <a:lnTo>
                    <a:pt x="0" y="199"/>
                  </a:lnTo>
                  <a:lnTo>
                    <a:pt x="0" y="254"/>
                  </a:lnTo>
                  <a:lnTo>
                    <a:pt x="1" y="257"/>
                  </a:lnTo>
                  <a:lnTo>
                    <a:pt x="11" y="257"/>
                  </a:lnTo>
                  <a:lnTo>
                    <a:pt x="82" y="257"/>
                  </a:lnTo>
                  <a:lnTo>
                    <a:pt x="327" y="257"/>
                  </a:lnTo>
                  <a:lnTo>
                    <a:pt x="514" y="257"/>
                  </a:lnTo>
                  <a:lnTo>
                    <a:pt x="524" y="257"/>
                  </a:lnTo>
                  <a:lnTo>
                    <a:pt x="524" y="239"/>
                  </a:lnTo>
                  <a:lnTo>
                    <a:pt x="523" y="188"/>
                  </a:lnTo>
                  <a:lnTo>
                    <a:pt x="523" y="147"/>
                  </a:lnTo>
                  <a:lnTo>
                    <a:pt x="524" y="145"/>
                  </a:lnTo>
                  <a:lnTo>
                    <a:pt x="523" y="145"/>
                  </a:lnTo>
                  <a:lnTo>
                    <a:pt x="524" y="145"/>
                  </a:lnTo>
                  <a:lnTo>
                    <a:pt x="523" y="145"/>
                  </a:lnTo>
                  <a:lnTo>
                    <a:pt x="524" y="145"/>
                  </a:lnTo>
                  <a:lnTo>
                    <a:pt x="519" y="147"/>
                  </a:lnTo>
                  <a:lnTo>
                    <a:pt x="504" y="154"/>
                  </a:lnTo>
                  <a:lnTo>
                    <a:pt x="480" y="159"/>
                  </a:lnTo>
                  <a:lnTo>
                    <a:pt x="449" y="158"/>
                  </a:lnTo>
                  <a:lnTo>
                    <a:pt x="410" y="145"/>
                  </a:lnTo>
                  <a:lnTo>
                    <a:pt x="366" y="119"/>
                  </a:lnTo>
                  <a:lnTo>
                    <a:pt x="343" y="98"/>
                  </a:lnTo>
                  <a:lnTo>
                    <a:pt x="342" y="98"/>
                  </a:lnTo>
                  <a:lnTo>
                    <a:pt x="343" y="98"/>
                  </a:lnTo>
                  <a:lnTo>
                    <a:pt x="342" y="98"/>
                  </a:lnTo>
                  <a:lnTo>
                    <a:pt x="343" y="98"/>
                  </a:lnTo>
                  <a:lnTo>
                    <a:pt x="342" y="98"/>
                  </a:lnTo>
                  <a:lnTo>
                    <a:pt x="343" y="98"/>
                  </a:lnTo>
                  <a:lnTo>
                    <a:pt x="342" y="98"/>
                  </a:lnTo>
                  <a:lnTo>
                    <a:pt x="343" y="98"/>
                  </a:lnTo>
                  <a:lnTo>
                    <a:pt x="341" y="97"/>
                  </a:lnTo>
                  <a:lnTo>
                    <a:pt x="333" y="89"/>
                  </a:lnTo>
                  <a:lnTo>
                    <a:pt x="304" y="61"/>
                  </a:lnTo>
                  <a:lnTo>
                    <a:pt x="282" y="40"/>
                  </a:lnTo>
                  <a:lnTo>
                    <a:pt x="281" y="38"/>
                  </a:lnTo>
                  <a:lnTo>
                    <a:pt x="281" y="38"/>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2" name="Freeform 21">
              <a:extLst>
                <a:ext uri="{FF2B5EF4-FFF2-40B4-BE49-F238E27FC236}">
                  <a16:creationId xmlns:a16="http://schemas.microsoft.com/office/drawing/2014/main" id="{9DAE7073-F02C-4519-979B-6B888CD83A5F}"/>
                </a:ext>
              </a:extLst>
            </p:cNvPr>
            <p:cNvSpPr>
              <a:spLocks noChangeAspect="1"/>
            </p:cNvSpPr>
            <p:nvPr/>
          </p:nvSpPr>
          <p:spPr bwMode="auto">
            <a:xfrm>
              <a:off x="4530" y="3876"/>
              <a:ext cx="75" cy="32"/>
            </a:xfrm>
            <a:custGeom>
              <a:avLst/>
              <a:gdLst>
                <a:gd name="T0" fmla="*/ 134 w 150"/>
                <a:gd name="T1" fmla="*/ 29 h 64"/>
                <a:gd name="T2" fmla="*/ 118 w 150"/>
                <a:gd name="T3" fmla="*/ 19 h 64"/>
                <a:gd name="T4" fmla="*/ 88 w 150"/>
                <a:gd name="T5" fmla="*/ 5 h 64"/>
                <a:gd name="T6" fmla="*/ 60 w 150"/>
                <a:gd name="T7" fmla="*/ 0 h 64"/>
                <a:gd name="T8" fmla="*/ 37 w 150"/>
                <a:gd name="T9" fmla="*/ 0 h 64"/>
                <a:gd name="T10" fmla="*/ 17 w 150"/>
                <a:gd name="T11" fmla="*/ 4 h 64"/>
                <a:gd name="T12" fmla="*/ 5 w 150"/>
                <a:gd name="T13" fmla="*/ 8 h 64"/>
                <a:gd name="T14" fmla="*/ 1 w 150"/>
                <a:gd name="T15" fmla="*/ 9 h 64"/>
                <a:gd name="T16" fmla="*/ 0 w 150"/>
                <a:gd name="T17" fmla="*/ 9 h 64"/>
                <a:gd name="T18" fmla="*/ 1 w 150"/>
                <a:gd name="T19" fmla="*/ 9 h 64"/>
                <a:gd name="T20" fmla="*/ 0 w 150"/>
                <a:gd name="T21" fmla="*/ 9 h 64"/>
                <a:gd name="T22" fmla="*/ 1 w 150"/>
                <a:gd name="T23" fmla="*/ 9 h 64"/>
                <a:gd name="T24" fmla="*/ 1 w 150"/>
                <a:gd name="T25" fmla="*/ 19 h 64"/>
                <a:gd name="T26" fmla="*/ 0 w 150"/>
                <a:gd name="T27" fmla="*/ 44 h 64"/>
                <a:gd name="T28" fmla="*/ 0 w 150"/>
                <a:gd name="T29" fmla="*/ 64 h 64"/>
                <a:gd name="T30" fmla="*/ 1 w 150"/>
                <a:gd name="T31" fmla="*/ 64 h 64"/>
                <a:gd name="T32" fmla="*/ 6 w 150"/>
                <a:gd name="T33" fmla="*/ 61 h 64"/>
                <a:gd name="T34" fmla="*/ 20 w 150"/>
                <a:gd name="T35" fmla="*/ 51 h 64"/>
                <a:gd name="T36" fmla="*/ 30 w 150"/>
                <a:gd name="T37" fmla="*/ 44 h 64"/>
                <a:gd name="T38" fmla="*/ 31 w 150"/>
                <a:gd name="T39" fmla="*/ 43 h 64"/>
                <a:gd name="T40" fmla="*/ 30 w 150"/>
                <a:gd name="T41" fmla="*/ 43 h 64"/>
                <a:gd name="T42" fmla="*/ 31 w 150"/>
                <a:gd name="T43" fmla="*/ 43 h 64"/>
                <a:gd name="T44" fmla="*/ 30 w 150"/>
                <a:gd name="T45" fmla="*/ 43 h 64"/>
                <a:gd name="T46" fmla="*/ 31 w 150"/>
                <a:gd name="T47" fmla="*/ 43 h 64"/>
                <a:gd name="T48" fmla="*/ 39 w 150"/>
                <a:gd name="T49" fmla="*/ 38 h 64"/>
                <a:gd name="T50" fmla="*/ 74 w 150"/>
                <a:gd name="T51" fmla="*/ 29 h 64"/>
                <a:gd name="T52" fmla="*/ 131 w 150"/>
                <a:gd name="T53" fmla="*/ 37 h 64"/>
                <a:gd name="T54" fmla="*/ 150 w 150"/>
                <a:gd name="T55" fmla="*/ 44 h 64"/>
                <a:gd name="T56" fmla="*/ 149 w 150"/>
                <a:gd name="T57" fmla="*/ 44 h 64"/>
                <a:gd name="T58" fmla="*/ 150 w 150"/>
                <a:gd name="T59" fmla="*/ 44 h 64"/>
                <a:gd name="T60" fmla="*/ 149 w 150"/>
                <a:gd name="T61" fmla="*/ 44 h 64"/>
                <a:gd name="T62" fmla="*/ 150 w 150"/>
                <a:gd name="T63" fmla="*/ 44 h 64"/>
                <a:gd name="T64" fmla="*/ 148 w 150"/>
                <a:gd name="T65" fmla="*/ 43 h 64"/>
                <a:gd name="T66" fmla="*/ 144 w 150"/>
                <a:gd name="T67" fmla="*/ 39 h 64"/>
                <a:gd name="T68" fmla="*/ 142 w 150"/>
                <a:gd name="T69" fmla="*/ 37 h 64"/>
                <a:gd name="T70" fmla="*/ 142 w 150"/>
                <a:gd name="T71" fmla="*/ 36 h 64"/>
                <a:gd name="T72" fmla="*/ 141 w 150"/>
                <a:gd name="T73" fmla="*/ 36 h 64"/>
                <a:gd name="T74" fmla="*/ 142 w 150"/>
                <a:gd name="T75" fmla="*/ 36 h 64"/>
                <a:gd name="T76" fmla="*/ 141 w 150"/>
                <a:gd name="T77" fmla="*/ 36 h 64"/>
                <a:gd name="T78" fmla="*/ 142 w 150"/>
                <a:gd name="T79" fmla="*/ 36 h 64"/>
                <a:gd name="T80" fmla="*/ 139 w 150"/>
                <a:gd name="T81" fmla="*/ 35 h 64"/>
                <a:gd name="T82" fmla="*/ 136 w 150"/>
                <a:gd name="T83" fmla="*/ 32 h 64"/>
                <a:gd name="T84" fmla="*/ 134 w 150"/>
                <a:gd name="T85" fmla="*/ 30 h 64"/>
                <a:gd name="T86" fmla="*/ 134 w 150"/>
                <a:gd name="T87" fmla="*/ 29 h 64"/>
                <a:gd name="T88" fmla="*/ 134 w 150"/>
                <a:gd name="T89"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0" h="64">
                  <a:moveTo>
                    <a:pt x="134" y="29"/>
                  </a:moveTo>
                  <a:lnTo>
                    <a:pt x="118" y="19"/>
                  </a:lnTo>
                  <a:lnTo>
                    <a:pt x="88" y="5"/>
                  </a:lnTo>
                  <a:lnTo>
                    <a:pt x="60" y="0"/>
                  </a:lnTo>
                  <a:lnTo>
                    <a:pt x="37" y="0"/>
                  </a:lnTo>
                  <a:lnTo>
                    <a:pt x="17" y="4"/>
                  </a:lnTo>
                  <a:lnTo>
                    <a:pt x="5" y="8"/>
                  </a:lnTo>
                  <a:lnTo>
                    <a:pt x="1" y="9"/>
                  </a:lnTo>
                  <a:lnTo>
                    <a:pt x="0" y="9"/>
                  </a:lnTo>
                  <a:lnTo>
                    <a:pt x="1" y="9"/>
                  </a:lnTo>
                  <a:lnTo>
                    <a:pt x="0" y="9"/>
                  </a:lnTo>
                  <a:lnTo>
                    <a:pt x="1" y="9"/>
                  </a:lnTo>
                  <a:lnTo>
                    <a:pt x="1" y="19"/>
                  </a:lnTo>
                  <a:lnTo>
                    <a:pt x="0" y="44"/>
                  </a:lnTo>
                  <a:lnTo>
                    <a:pt x="0" y="64"/>
                  </a:lnTo>
                  <a:lnTo>
                    <a:pt x="1" y="64"/>
                  </a:lnTo>
                  <a:lnTo>
                    <a:pt x="6" y="61"/>
                  </a:lnTo>
                  <a:lnTo>
                    <a:pt x="20" y="51"/>
                  </a:lnTo>
                  <a:lnTo>
                    <a:pt x="30" y="44"/>
                  </a:lnTo>
                  <a:lnTo>
                    <a:pt x="31" y="43"/>
                  </a:lnTo>
                  <a:lnTo>
                    <a:pt x="30" y="43"/>
                  </a:lnTo>
                  <a:lnTo>
                    <a:pt x="31" y="43"/>
                  </a:lnTo>
                  <a:lnTo>
                    <a:pt x="30" y="43"/>
                  </a:lnTo>
                  <a:lnTo>
                    <a:pt x="31" y="43"/>
                  </a:lnTo>
                  <a:lnTo>
                    <a:pt x="39" y="38"/>
                  </a:lnTo>
                  <a:lnTo>
                    <a:pt x="74" y="29"/>
                  </a:lnTo>
                  <a:lnTo>
                    <a:pt x="131" y="37"/>
                  </a:lnTo>
                  <a:lnTo>
                    <a:pt x="150" y="44"/>
                  </a:lnTo>
                  <a:lnTo>
                    <a:pt x="149" y="44"/>
                  </a:lnTo>
                  <a:lnTo>
                    <a:pt x="150" y="44"/>
                  </a:lnTo>
                  <a:lnTo>
                    <a:pt x="149" y="44"/>
                  </a:lnTo>
                  <a:lnTo>
                    <a:pt x="150" y="44"/>
                  </a:lnTo>
                  <a:lnTo>
                    <a:pt x="148" y="43"/>
                  </a:lnTo>
                  <a:lnTo>
                    <a:pt x="144" y="39"/>
                  </a:lnTo>
                  <a:lnTo>
                    <a:pt x="142" y="37"/>
                  </a:lnTo>
                  <a:lnTo>
                    <a:pt x="142" y="36"/>
                  </a:lnTo>
                  <a:lnTo>
                    <a:pt x="141" y="36"/>
                  </a:lnTo>
                  <a:lnTo>
                    <a:pt x="142" y="36"/>
                  </a:lnTo>
                  <a:lnTo>
                    <a:pt x="141" y="36"/>
                  </a:lnTo>
                  <a:lnTo>
                    <a:pt x="142" y="36"/>
                  </a:lnTo>
                  <a:lnTo>
                    <a:pt x="139" y="35"/>
                  </a:lnTo>
                  <a:lnTo>
                    <a:pt x="136" y="32"/>
                  </a:lnTo>
                  <a:lnTo>
                    <a:pt x="134" y="30"/>
                  </a:lnTo>
                  <a:lnTo>
                    <a:pt x="134" y="29"/>
                  </a:lnTo>
                  <a:lnTo>
                    <a:pt x="134" y="29"/>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3" name="Freeform 22">
              <a:extLst>
                <a:ext uri="{FF2B5EF4-FFF2-40B4-BE49-F238E27FC236}">
                  <a16:creationId xmlns:a16="http://schemas.microsoft.com/office/drawing/2014/main" id="{4EE44D66-3131-4107-8365-AB06A4D2353E}"/>
                </a:ext>
              </a:extLst>
            </p:cNvPr>
            <p:cNvSpPr>
              <a:spLocks noChangeAspect="1"/>
            </p:cNvSpPr>
            <p:nvPr/>
          </p:nvSpPr>
          <p:spPr bwMode="auto">
            <a:xfrm>
              <a:off x="4530" y="3908"/>
              <a:ext cx="109" cy="57"/>
            </a:xfrm>
            <a:custGeom>
              <a:avLst/>
              <a:gdLst>
                <a:gd name="T0" fmla="*/ 206 w 218"/>
                <a:gd name="T1" fmla="*/ 33 h 110"/>
                <a:gd name="T2" fmla="*/ 192 w 218"/>
                <a:gd name="T3" fmla="*/ 24 h 110"/>
                <a:gd name="T4" fmla="*/ 165 w 218"/>
                <a:gd name="T5" fmla="*/ 9 h 110"/>
                <a:gd name="T6" fmla="*/ 139 w 218"/>
                <a:gd name="T7" fmla="*/ 2 h 110"/>
                <a:gd name="T8" fmla="*/ 118 w 218"/>
                <a:gd name="T9" fmla="*/ 0 h 110"/>
                <a:gd name="T10" fmla="*/ 97 w 218"/>
                <a:gd name="T11" fmla="*/ 2 h 110"/>
                <a:gd name="T12" fmla="*/ 82 w 218"/>
                <a:gd name="T13" fmla="*/ 5 h 110"/>
                <a:gd name="T14" fmla="*/ 76 w 218"/>
                <a:gd name="T15" fmla="*/ 7 h 110"/>
                <a:gd name="T16" fmla="*/ 74 w 218"/>
                <a:gd name="T17" fmla="*/ 8 h 110"/>
                <a:gd name="T18" fmla="*/ 72 w 218"/>
                <a:gd name="T19" fmla="*/ 9 h 110"/>
                <a:gd name="T20" fmla="*/ 66 w 218"/>
                <a:gd name="T21" fmla="*/ 12 h 110"/>
                <a:gd name="T22" fmla="*/ 61 w 218"/>
                <a:gd name="T23" fmla="*/ 15 h 110"/>
                <a:gd name="T24" fmla="*/ 60 w 218"/>
                <a:gd name="T25" fmla="*/ 15 h 110"/>
                <a:gd name="T26" fmla="*/ 59 w 218"/>
                <a:gd name="T27" fmla="*/ 15 h 110"/>
                <a:gd name="T28" fmla="*/ 60 w 218"/>
                <a:gd name="T29" fmla="*/ 15 h 110"/>
                <a:gd name="T30" fmla="*/ 59 w 218"/>
                <a:gd name="T31" fmla="*/ 15 h 110"/>
                <a:gd name="T32" fmla="*/ 60 w 218"/>
                <a:gd name="T33" fmla="*/ 15 h 110"/>
                <a:gd name="T34" fmla="*/ 59 w 218"/>
                <a:gd name="T35" fmla="*/ 16 h 110"/>
                <a:gd name="T36" fmla="*/ 55 w 218"/>
                <a:gd name="T37" fmla="*/ 18 h 110"/>
                <a:gd name="T38" fmla="*/ 54 w 218"/>
                <a:gd name="T39" fmla="*/ 19 h 110"/>
                <a:gd name="T40" fmla="*/ 54 w 218"/>
                <a:gd name="T41" fmla="*/ 19 h 110"/>
                <a:gd name="T42" fmla="*/ 53 w 218"/>
                <a:gd name="T43" fmla="*/ 19 h 110"/>
                <a:gd name="T44" fmla="*/ 54 w 218"/>
                <a:gd name="T45" fmla="*/ 19 h 110"/>
                <a:gd name="T46" fmla="*/ 53 w 218"/>
                <a:gd name="T47" fmla="*/ 19 h 110"/>
                <a:gd name="T48" fmla="*/ 54 w 218"/>
                <a:gd name="T49" fmla="*/ 19 h 110"/>
                <a:gd name="T50" fmla="*/ 53 w 218"/>
                <a:gd name="T51" fmla="*/ 20 h 110"/>
                <a:gd name="T52" fmla="*/ 45 w 218"/>
                <a:gd name="T53" fmla="*/ 25 h 110"/>
                <a:gd name="T54" fmla="*/ 21 w 218"/>
                <a:gd name="T55" fmla="*/ 42 h 110"/>
                <a:gd name="T56" fmla="*/ 1 w 218"/>
                <a:gd name="T57" fmla="*/ 55 h 110"/>
                <a:gd name="T58" fmla="*/ 1 w 218"/>
                <a:gd name="T59" fmla="*/ 55 h 110"/>
                <a:gd name="T60" fmla="*/ 1 w 218"/>
                <a:gd name="T61" fmla="*/ 64 h 110"/>
                <a:gd name="T62" fmla="*/ 0 w 218"/>
                <a:gd name="T63" fmla="*/ 89 h 110"/>
                <a:gd name="T64" fmla="*/ 0 w 218"/>
                <a:gd name="T65" fmla="*/ 110 h 110"/>
                <a:gd name="T66" fmla="*/ 1 w 218"/>
                <a:gd name="T67" fmla="*/ 110 h 110"/>
                <a:gd name="T68" fmla="*/ 2 w 218"/>
                <a:gd name="T69" fmla="*/ 109 h 110"/>
                <a:gd name="T70" fmla="*/ 16 w 218"/>
                <a:gd name="T71" fmla="*/ 100 h 110"/>
                <a:gd name="T72" fmla="*/ 62 w 218"/>
                <a:gd name="T73" fmla="*/ 69 h 110"/>
                <a:gd name="T74" fmla="*/ 97 w 218"/>
                <a:gd name="T75" fmla="*/ 46 h 110"/>
                <a:gd name="T76" fmla="*/ 99 w 218"/>
                <a:gd name="T77" fmla="*/ 43 h 110"/>
                <a:gd name="T78" fmla="*/ 98 w 218"/>
                <a:gd name="T79" fmla="*/ 43 h 110"/>
                <a:gd name="T80" fmla="*/ 99 w 218"/>
                <a:gd name="T81" fmla="*/ 43 h 110"/>
                <a:gd name="T82" fmla="*/ 98 w 218"/>
                <a:gd name="T83" fmla="*/ 43 h 110"/>
                <a:gd name="T84" fmla="*/ 99 w 218"/>
                <a:gd name="T85" fmla="*/ 43 h 110"/>
                <a:gd name="T86" fmla="*/ 107 w 218"/>
                <a:gd name="T87" fmla="*/ 39 h 110"/>
                <a:gd name="T88" fmla="*/ 142 w 218"/>
                <a:gd name="T89" fmla="*/ 30 h 110"/>
                <a:gd name="T90" fmla="*/ 199 w 218"/>
                <a:gd name="T91" fmla="*/ 36 h 110"/>
                <a:gd name="T92" fmla="*/ 218 w 218"/>
                <a:gd name="T93" fmla="*/ 43 h 110"/>
                <a:gd name="T94" fmla="*/ 217 w 218"/>
                <a:gd name="T95" fmla="*/ 43 h 110"/>
                <a:gd name="T96" fmla="*/ 218 w 218"/>
                <a:gd name="T97" fmla="*/ 43 h 110"/>
                <a:gd name="T98" fmla="*/ 217 w 218"/>
                <a:gd name="T99" fmla="*/ 43 h 110"/>
                <a:gd name="T100" fmla="*/ 218 w 218"/>
                <a:gd name="T101" fmla="*/ 43 h 110"/>
                <a:gd name="T102" fmla="*/ 215 w 218"/>
                <a:gd name="T103" fmla="*/ 42 h 110"/>
                <a:gd name="T104" fmla="*/ 214 w 218"/>
                <a:gd name="T105" fmla="*/ 41 h 110"/>
                <a:gd name="T106" fmla="*/ 213 w 218"/>
                <a:gd name="T107" fmla="*/ 41 h 110"/>
                <a:gd name="T108" fmla="*/ 214 w 218"/>
                <a:gd name="T109" fmla="*/ 41 h 110"/>
                <a:gd name="T110" fmla="*/ 213 w 218"/>
                <a:gd name="T111" fmla="*/ 41 h 110"/>
                <a:gd name="T112" fmla="*/ 214 w 218"/>
                <a:gd name="T113" fmla="*/ 41 h 110"/>
                <a:gd name="T114" fmla="*/ 211 w 218"/>
                <a:gd name="T115" fmla="*/ 39 h 110"/>
                <a:gd name="T116" fmla="*/ 209 w 218"/>
                <a:gd name="T117" fmla="*/ 36 h 110"/>
                <a:gd name="T118" fmla="*/ 206 w 218"/>
                <a:gd name="T119" fmla="*/ 34 h 110"/>
                <a:gd name="T120" fmla="*/ 206 w 218"/>
                <a:gd name="T121" fmla="*/ 33 h 110"/>
                <a:gd name="T122" fmla="*/ 206 w 218"/>
                <a:gd name="T123" fmla="*/ 3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8" h="110">
                  <a:moveTo>
                    <a:pt x="206" y="33"/>
                  </a:moveTo>
                  <a:lnTo>
                    <a:pt x="192" y="24"/>
                  </a:lnTo>
                  <a:lnTo>
                    <a:pt x="165" y="9"/>
                  </a:lnTo>
                  <a:lnTo>
                    <a:pt x="139" y="2"/>
                  </a:lnTo>
                  <a:lnTo>
                    <a:pt x="118" y="0"/>
                  </a:lnTo>
                  <a:lnTo>
                    <a:pt x="97" y="2"/>
                  </a:lnTo>
                  <a:lnTo>
                    <a:pt x="82" y="5"/>
                  </a:lnTo>
                  <a:lnTo>
                    <a:pt x="76" y="7"/>
                  </a:lnTo>
                  <a:lnTo>
                    <a:pt x="74" y="8"/>
                  </a:lnTo>
                  <a:lnTo>
                    <a:pt x="72" y="9"/>
                  </a:lnTo>
                  <a:lnTo>
                    <a:pt x="66" y="12"/>
                  </a:lnTo>
                  <a:lnTo>
                    <a:pt x="61" y="15"/>
                  </a:lnTo>
                  <a:lnTo>
                    <a:pt x="60" y="15"/>
                  </a:lnTo>
                  <a:lnTo>
                    <a:pt x="59" y="15"/>
                  </a:lnTo>
                  <a:lnTo>
                    <a:pt x="60" y="15"/>
                  </a:lnTo>
                  <a:lnTo>
                    <a:pt x="59" y="15"/>
                  </a:lnTo>
                  <a:lnTo>
                    <a:pt x="60" y="15"/>
                  </a:lnTo>
                  <a:lnTo>
                    <a:pt x="59" y="16"/>
                  </a:lnTo>
                  <a:lnTo>
                    <a:pt x="55" y="18"/>
                  </a:lnTo>
                  <a:lnTo>
                    <a:pt x="54" y="19"/>
                  </a:lnTo>
                  <a:lnTo>
                    <a:pt x="54" y="19"/>
                  </a:lnTo>
                  <a:lnTo>
                    <a:pt x="53" y="19"/>
                  </a:lnTo>
                  <a:lnTo>
                    <a:pt x="54" y="19"/>
                  </a:lnTo>
                  <a:lnTo>
                    <a:pt x="53" y="19"/>
                  </a:lnTo>
                  <a:lnTo>
                    <a:pt x="54" y="19"/>
                  </a:lnTo>
                  <a:lnTo>
                    <a:pt x="53" y="20"/>
                  </a:lnTo>
                  <a:lnTo>
                    <a:pt x="45" y="25"/>
                  </a:lnTo>
                  <a:lnTo>
                    <a:pt x="21" y="42"/>
                  </a:lnTo>
                  <a:lnTo>
                    <a:pt x="1" y="55"/>
                  </a:lnTo>
                  <a:lnTo>
                    <a:pt x="1" y="55"/>
                  </a:lnTo>
                  <a:lnTo>
                    <a:pt x="1" y="64"/>
                  </a:lnTo>
                  <a:lnTo>
                    <a:pt x="0" y="89"/>
                  </a:lnTo>
                  <a:lnTo>
                    <a:pt x="0" y="110"/>
                  </a:lnTo>
                  <a:lnTo>
                    <a:pt x="1" y="110"/>
                  </a:lnTo>
                  <a:lnTo>
                    <a:pt x="2" y="109"/>
                  </a:lnTo>
                  <a:lnTo>
                    <a:pt x="16" y="100"/>
                  </a:lnTo>
                  <a:lnTo>
                    <a:pt x="62" y="69"/>
                  </a:lnTo>
                  <a:lnTo>
                    <a:pt x="97" y="46"/>
                  </a:lnTo>
                  <a:lnTo>
                    <a:pt x="99" y="43"/>
                  </a:lnTo>
                  <a:lnTo>
                    <a:pt x="98" y="43"/>
                  </a:lnTo>
                  <a:lnTo>
                    <a:pt x="99" y="43"/>
                  </a:lnTo>
                  <a:lnTo>
                    <a:pt x="98" y="43"/>
                  </a:lnTo>
                  <a:lnTo>
                    <a:pt x="99" y="43"/>
                  </a:lnTo>
                  <a:lnTo>
                    <a:pt x="107" y="39"/>
                  </a:lnTo>
                  <a:lnTo>
                    <a:pt x="142" y="30"/>
                  </a:lnTo>
                  <a:lnTo>
                    <a:pt x="199" y="36"/>
                  </a:lnTo>
                  <a:lnTo>
                    <a:pt x="218" y="43"/>
                  </a:lnTo>
                  <a:lnTo>
                    <a:pt x="217" y="43"/>
                  </a:lnTo>
                  <a:lnTo>
                    <a:pt x="218" y="43"/>
                  </a:lnTo>
                  <a:lnTo>
                    <a:pt x="217" y="43"/>
                  </a:lnTo>
                  <a:lnTo>
                    <a:pt x="218" y="43"/>
                  </a:lnTo>
                  <a:lnTo>
                    <a:pt x="215" y="42"/>
                  </a:lnTo>
                  <a:lnTo>
                    <a:pt x="214" y="41"/>
                  </a:lnTo>
                  <a:lnTo>
                    <a:pt x="213" y="41"/>
                  </a:lnTo>
                  <a:lnTo>
                    <a:pt x="214" y="41"/>
                  </a:lnTo>
                  <a:lnTo>
                    <a:pt x="213" y="41"/>
                  </a:lnTo>
                  <a:lnTo>
                    <a:pt x="214" y="41"/>
                  </a:lnTo>
                  <a:lnTo>
                    <a:pt x="211" y="39"/>
                  </a:lnTo>
                  <a:lnTo>
                    <a:pt x="209" y="36"/>
                  </a:lnTo>
                  <a:lnTo>
                    <a:pt x="206" y="34"/>
                  </a:lnTo>
                  <a:lnTo>
                    <a:pt x="206" y="33"/>
                  </a:lnTo>
                  <a:lnTo>
                    <a:pt x="206" y="33"/>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4" name="Freeform 23">
              <a:extLst>
                <a:ext uri="{FF2B5EF4-FFF2-40B4-BE49-F238E27FC236}">
                  <a16:creationId xmlns:a16="http://schemas.microsoft.com/office/drawing/2014/main" id="{D2D6EFE7-91B6-4D4A-98FC-63AF06DCF82C}"/>
                </a:ext>
              </a:extLst>
            </p:cNvPr>
            <p:cNvSpPr>
              <a:spLocks noChangeAspect="1"/>
            </p:cNvSpPr>
            <p:nvPr/>
          </p:nvSpPr>
          <p:spPr bwMode="auto">
            <a:xfrm>
              <a:off x="4700" y="3958"/>
              <a:ext cx="91" cy="44"/>
            </a:xfrm>
            <a:custGeom>
              <a:avLst/>
              <a:gdLst>
                <a:gd name="T0" fmla="*/ 133 w 184"/>
                <a:gd name="T1" fmla="*/ 33 h 87"/>
                <a:gd name="T2" fmla="*/ 128 w 184"/>
                <a:gd name="T3" fmla="*/ 38 h 87"/>
                <a:gd name="T4" fmla="*/ 115 w 184"/>
                <a:gd name="T5" fmla="*/ 46 h 87"/>
                <a:gd name="T6" fmla="*/ 75 w 184"/>
                <a:gd name="T7" fmla="*/ 58 h 87"/>
                <a:gd name="T8" fmla="*/ 17 w 184"/>
                <a:gd name="T9" fmla="*/ 50 h 87"/>
                <a:gd name="T10" fmla="*/ 1 w 184"/>
                <a:gd name="T11" fmla="*/ 42 h 87"/>
                <a:gd name="T12" fmla="*/ 0 w 184"/>
                <a:gd name="T13" fmla="*/ 42 h 87"/>
                <a:gd name="T14" fmla="*/ 1 w 184"/>
                <a:gd name="T15" fmla="*/ 42 h 87"/>
                <a:gd name="T16" fmla="*/ 0 w 184"/>
                <a:gd name="T17" fmla="*/ 42 h 87"/>
                <a:gd name="T18" fmla="*/ 1 w 184"/>
                <a:gd name="T19" fmla="*/ 42 h 87"/>
                <a:gd name="T20" fmla="*/ 2 w 184"/>
                <a:gd name="T21" fmla="*/ 44 h 87"/>
                <a:gd name="T22" fmla="*/ 6 w 184"/>
                <a:gd name="T23" fmla="*/ 48 h 87"/>
                <a:gd name="T24" fmla="*/ 8 w 184"/>
                <a:gd name="T25" fmla="*/ 50 h 87"/>
                <a:gd name="T26" fmla="*/ 9 w 184"/>
                <a:gd name="T27" fmla="*/ 50 h 87"/>
                <a:gd name="T28" fmla="*/ 8 w 184"/>
                <a:gd name="T29" fmla="*/ 50 h 87"/>
                <a:gd name="T30" fmla="*/ 9 w 184"/>
                <a:gd name="T31" fmla="*/ 50 h 87"/>
                <a:gd name="T32" fmla="*/ 8 w 184"/>
                <a:gd name="T33" fmla="*/ 50 h 87"/>
                <a:gd name="T34" fmla="*/ 9 w 184"/>
                <a:gd name="T35" fmla="*/ 50 h 87"/>
                <a:gd name="T36" fmla="*/ 11 w 184"/>
                <a:gd name="T37" fmla="*/ 52 h 87"/>
                <a:gd name="T38" fmla="*/ 15 w 184"/>
                <a:gd name="T39" fmla="*/ 56 h 87"/>
                <a:gd name="T40" fmla="*/ 19 w 184"/>
                <a:gd name="T41" fmla="*/ 59 h 87"/>
                <a:gd name="T42" fmla="*/ 21 w 184"/>
                <a:gd name="T43" fmla="*/ 59 h 87"/>
                <a:gd name="T44" fmla="*/ 33 w 184"/>
                <a:gd name="T45" fmla="*/ 69 h 87"/>
                <a:gd name="T46" fmla="*/ 59 w 184"/>
                <a:gd name="T47" fmla="*/ 81 h 87"/>
                <a:gd name="T48" fmla="*/ 84 w 184"/>
                <a:gd name="T49" fmla="*/ 87 h 87"/>
                <a:gd name="T50" fmla="*/ 109 w 184"/>
                <a:gd name="T51" fmla="*/ 87 h 87"/>
                <a:gd name="T52" fmla="*/ 133 w 184"/>
                <a:gd name="T53" fmla="*/ 81 h 87"/>
                <a:gd name="T54" fmla="*/ 156 w 184"/>
                <a:gd name="T55" fmla="*/ 72 h 87"/>
                <a:gd name="T56" fmla="*/ 168 w 184"/>
                <a:gd name="T57" fmla="*/ 65 h 87"/>
                <a:gd name="T58" fmla="*/ 171 w 184"/>
                <a:gd name="T59" fmla="*/ 63 h 87"/>
                <a:gd name="T60" fmla="*/ 177 w 184"/>
                <a:gd name="T61" fmla="*/ 59 h 87"/>
                <a:gd name="T62" fmla="*/ 182 w 184"/>
                <a:gd name="T63" fmla="*/ 56 h 87"/>
                <a:gd name="T64" fmla="*/ 184 w 184"/>
                <a:gd name="T65" fmla="*/ 55 h 87"/>
                <a:gd name="T66" fmla="*/ 183 w 184"/>
                <a:gd name="T67" fmla="*/ 55 h 87"/>
                <a:gd name="T68" fmla="*/ 184 w 184"/>
                <a:gd name="T69" fmla="*/ 55 h 87"/>
                <a:gd name="T70" fmla="*/ 183 w 184"/>
                <a:gd name="T71" fmla="*/ 55 h 87"/>
                <a:gd name="T72" fmla="*/ 184 w 184"/>
                <a:gd name="T73" fmla="*/ 55 h 87"/>
                <a:gd name="T74" fmla="*/ 184 w 184"/>
                <a:gd name="T75" fmla="*/ 47 h 87"/>
                <a:gd name="T76" fmla="*/ 183 w 184"/>
                <a:gd name="T77" fmla="*/ 21 h 87"/>
                <a:gd name="T78" fmla="*/ 183 w 184"/>
                <a:gd name="T79" fmla="*/ 1 h 87"/>
                <a:gd name="T80" fmla="*/ 184 w 184"/>
                <a:gd name="T81" fmla="*/ 0 h 87"/>
                <a:gd name="T82" fmla="*/ 183 w 184"/>
                <a:gd name="T83" fmla="*/ 0 h 87"/>
                <a:gd name="T84" fmla="*/ 184 w 184"/>
                <a:gd name="T85" fmla="*/ 0 h 87"/>
                <a:gd name="T86" fmla="*/ 183 w 184"/>
                <a:gd name="T87" fmla="*/ 0 h 87"/>
                <a:gd name="T88" fmla="*/ 184 w 184"/>
                <a:gd name="T89" fmla="*/ 0 h 87"/>
                <a:gd name="T90" fmla="*/ 178 w 184"/>
                <a:gd name="T91" fmla="*/ 3 h 87"/>
                <a:gd name="T92" fmla="*/ 168 w 184"/>
                <a:gd name="T93" fmla="*/ 10 h 87"/>
                <a:gd name="T94" fmla="*/ 150 w 184"/>
                <a:gd name="T95" fmla="*/ 23 h 87"/>
                <a:gd name="T96" fmla="*/ 136 w 184"/>
                <a:gd name="T97" fmla="*/ 32 h 87"/>
                <a:gd name="T98" fmla="*/ 133 w 184"/>
                <a:gd name="T99" fmla="*/ 33 h 87"/>
                <a:gd name="T100" fmla="*/ 133 w 184"/>
                <a:gd name="T101" fmla="*/ 3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4" h="87">
                  <a:moveTo>
                    <a:pt x="133" y="33"/>
                  </a:moveTo>
                  <a:lnTo>
                    <a:pt x="128" y="38"/>
                  </a:lnTo>
                  <a:lnTo>
                    <a:pt x="115" y="46"/>
                  </a:lnTo>
                  <a:lnTo>
                    <a:pt x="75" y="58"/>
                  </a:lnTo>
                  <a:lnTo>
                    <a:pt x="17" y="50"/>
                  </a:lnTo>
                  <a:lnTo>
                    <a:pt x="1" y="42"/>
                  </a:lnTo>
                  <a:lnTo>
                    <a:pt x="0" y="42"/>
                  </a:lnTo>
                  <a:lnTo>
                    <a:pt x="1" y="42"/>
                  </a:lnTo>
                  <a:lnTo>
                    <a:pt x="0" y="42"/>
                  </a:lnTo>
                  <a:lnTo>
                    <a:pt x="1" y="42"/>
                  </a:lnTo>
                  <a:lnTo>
                    <a:pt x="2" y="44"/>
                  </a:lnTo>
                  <a:lnTo>
                    <a:pt x="6" y="48"/>
                  </a:lnTo>
                  <a:lnTo>
                    <a:pt x="8" y="50"/>
                  </a:lnTo>
                  <a:lnTo>
                    <a:pt x="9" y="50"/>
                  </a:lnTo>
                  <a:lnTo>
                    <a:pt x="8" y="50"/>
                  </a:lnTo>
                  <a:lnTo>
                    <a:pt x="9" y="50"/>
                  </a:lnTo>
                  <a:lnTo>
                    <a:pt x="8" y="50"/>
                  </a:lnTo>
                  <a:lnTo>
                    <a:pt x="9" y="50"/>
                  </a:lnTo>
                  <a:lnTo>
                    <a:pt x="11" y="52"/>
                  </a:lnTo>
                  <a:lnTo>
                    <a:pt x="15" y="56"/>
                  </a:lnTo>
                  <a:lnTo>
                    <a:pt x="19" y="59"/>
                  </a:lnTo>
                  <a:lnTo>
                    <a:pt x="21" y="59"/>
                  </a:lnTo>
                  <a:lnTo>
                    <a:pt x="33" y="69"/>
                  </a:lnTo>
                  <a:lnTo>
                    <a:pt x="59" y="81"/>
                  </a:lnTo>
                  <a:lnTo>
                    <a:pt x="84" y="87"/>
                  </a:lnTo>
                  <a:lnTo>
                    <a:pt x="109" y="87"/>
                  </a:lnTo>
                  <a:lnTo>
                    <a:pt x="133" y="81"/>
                  </a:lnTo>
                  <a:lnTo>
                    <a:pt x="156" y="72"/>
                  </a:lnTo>
                  <a:lnTo>
                    <a:pt x="168" y="65"/>
                  </a:lnTo>
                  <a:lnTo>
                    <a:pt x="171" y="63"/>
                  </a:lnTo>
                  <a:lnTo>
                    <a:pt x="177" y="59"/>
                  </a:lnTo>
                  <a:lnTo>
                    <a:pt x="182" y="56"/>
                  </a:lnTo>
                  <a:lnTo>
                    <a:pt x="184" y="55"/>
                  </a:lnTo>
                  <a:lnTo>
                    <a:pt x="183" y="55"/>
                  </a:lnTo>
                  <a:lnTo>
                    <a:pt x="184" y="55"/>
                  </a:lnTo>
                  <a:lnTo>
                    <a:pt x="183" y="55"/>
                  </a:lnTo>
                  <a:lnTo>
                    <a:pt x="184" y="55"/>
                  </a:lnTo>
                  <a:lnTo>
                    <a:pt x="184" y="47"/>
                  </a:lnTo>
                  <a:lnTo>
                    <a:pt x="183" y="21"/>
                  </a:lnTo>
                  <a:lnTo>
                    <a:pt x="183" y="1"/>
                  </a:lnTo>
                  <a:lnTo>
                    <a:pt x="184" y="0"/>
                  </a:lnTo>
                  <a:lnTo>
                    <a:pt x="183" y="0"/>
                  </a:lnTo>
                  <a:lnTo>
                    <a:pt x="184" y="0"/>
                  </a:lnTo>
                  <a:lnTo>
                    <a:pt x="183" y="0"/>
                  </a:lnTo>
                  <a:lnTo>
                    <a:pt x="184" y="0"/>
                  </a:lnTo>
                  <a:lnTo>
                    <a:pt x="178" y="3"/>
                  </a:lnTo>
                  <a:lnTo>
                    <a:pt x="168" y="10"/>
                  </a:lnTo>
                  <a:lnTo>
                    <a:pt x="150" y="23"/>
                  </a:lnTo>
                  <a:lnTo>
                    <a:pt x="136" y="32"/>
                  </a:lnTo>
                  <a:lnTo>
                    <a:pt x="133" y="33"/>
                  </a:lnTo>
                  <a:lnTo>
                    <a:pt x="133" y="33"/>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5" name="Freeform 24">
              <a:extLst>
                <a:ext uri="{FF2B5EF4-FFF2-40B4-BE49-F238E27FC236}">
                  <a16:creationId xmlns:a16="http://schemas.microsoft.com/office/drawing/2014/main" id="{0858F9E5-170C-4FD3-9A2E-C54EB17A94F7}"/>
                </a:ext>
              </a:extLst>
            </p:cNvPr>
            <p:cNvSpPr>
              <a:spLocks noChangeAspect="1"/>
            </p:cNvSpPr>
            <p:nvPr/>
          </p:nvSpPr>
          <p:spPr bwMode="auto">
            <a:xfrm>
              <a:off x="4667" y="3903"/>
              <a:ext cx="124" cy="66"/>
            </a:xfrm>
            <a:custGeom>
              <a:avLst/>
              <a:gdLst>
                <a:gd name="T0" fmla="*/ 128 w 251"/>
                <a:gd name="T1" fmla="*/ 83 h 132"/>
                <a:gd name="T2" fmla="*/ 75 w 251"/>
                <a:gd name="T3" fmla="*/ 104 h 132"/>
                <a:gd name="T4" fmla="*/ 1 w 251"/>
                <a:gd name="T5" fmla="*/ 89 h 132"/>
                <a:gd name="T6" fmla="*/ 1 w 251"/>
                <a:gd name="T7" fmla="*/ 89 h 132"/>
                <a:gd name="T8" fmla="*/ 1 w 251"/>
                <a:gd name="T9" fmla="*/ 89 h 132"/>
                <a:gd name="T10" fmla="*/ 6 w 251"/>
                <a:gd name="T11" fmla="*/ 94 h 132"/>
                <a:gd name="T12" fmla="*/ 9 w 251"/>
                <a:gd name="T13" fmla="*/ 97 h 132"/>
                <a:gd name="T14" fmla="*/ 9 w 251"/>
                <a:gd name="T15" fmla="*/ 97 h 132"/>
                <a:gd name="T16" fmla="*/ 9 w 251"/>
                <a:gd name="T17" fmla="*/ 97 h 132"/>
                <a:gd name="T18" fmla="*/ 12 w 251"/>
                <a:gd name="T19" fmla="*/ 99 h 132"/>
                <a:gd name="T20" fmla="*/ 12 w 251"/>
                <a:gd name="T21" fmla="*/ 99 h 132"/>
                <a:gd name="T22" fmla="*/ 12 w 251"/>
                <a:gd name="T23" fmla="*/ 99 h 132"/>
                <a:gd name="T24" fmla="*/ 12 w 251"/>
                <a:gd name="T25" fmla="*/ 99 h 132"/>
                <a:gd name="T26" fmla="*/ 12 w 251"/>
                <a:gd name="T27" fmla="*/ 99 h 132"/>
                <a:gd name="T28" fmla="*/ 12 w 251"/>
                <a:gd name="T29" fmla="*/ 99 h 132"/>
                <a:gd name="T30" fmla="*/ 12 w 251"/>
                <a:gd name="T31" fmla="*/ 99 h 132"/>
                <a:gd name="T32" fmla="*/ 12 w 251"/>
                <a:gd name="T33" fmla="*/ 99 h 132"/>
                <a:gd name="T34" fmla="*/ 12 w 251"/>
                <a:gd name="T35" fmla="*/ 99 h 132"/>
                <a:gd name="T36" fmla="*/ 12 w 251"/>
                <a:gd name="T37" fmla="*/ 99 h 132"/>
                <a:gd name="T38" fmla="*/ 12 w 251"/>
                <a:gd name="T39" fmla="*/ 99 h 132"/>
                <a:gd name="T40" fmla="*/ 52 w 251"/>
                <a:gd name="T41" fmla="*/ 124 h 132"/>
                <a:gd name="T42" fmla="*/ 107 w 251"/>
                <a:gd name="T43" fmla="*/ 132 h 132"/>
                <a:gd name="T44" fmla="*/ 155 w 251"/>
                <a:gd name="T45" fmla="*/ 117 h 132"/>
                <a:gd name="T46" fmla="*/ 173 w 251"/>
                <a:gd name="T47" fmla="*/ 107 h 132"/>
                <a:gd name="T48" fmla="*/ 214 w 251"/>
                <a:gd name="T49" fmla="*/ 80 h 132"/>
                <a:gd name="T50" fmla="*/ 251 w 251"/>
                <a:gd name="T51" fmla="*/ 54 h 132"/>
                <a:gd name="T52" fmla="*/ 251 w 251"/>
                <a:gd name="T53" fmla="*/ 54 h 132"/>
                <a:gd name="T54" fmla="*/ 251 w 251"/>
                <a:gd name="T55" fmla="*/ 54 h 132"/>
                <a:gd name="T56" fmla="*/ 250 w 251"/>
                <a:gd name="T57" fmla="*/ 21 h 132"/>
                <a:gd name="T58" fmla="*/ 251 w 251"/>
                <a:gd name="T59" fmla="*/ 0 h 132"/>
                <a:gd name="T60" fmla="*/ 251 w 251"/>
                <a:gd name="T61" fmla="*/ 0 h 132"/>
                <a:gd name="T62" fmla="*/ 251 w 251"/>
                <a:gd name="T63" fmla="*/ 0 h 132"/>
                <a:gd name="T64" fmla="*/ 214 w 251"/>
                <a:gd name="T65" fmla="*/ 24 h 132"/>
                <a:gd name="T66" fmla="*/ 137 w 251"/>
                <a:gd name="T67" fmla="*/ 76 h 132"/>
                <a:gd name="T68" fmla="*/ 134 w 251"/>
                <a:gd name="T69" fmla="*/ 7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1" h="132">
                  <a:moveTo>
                    <a:pt x="134" y="78"/>
                  </a:moveTo>
                  <a:lnTo>
                    <a:pt x="128" y="83"/>
                  </a:lnTo>
                  <a:lnTo>
                    <a:pt x="114" y="91"/>
                  </a:lnTo>
                  <a:lnTo>
                    <a:pt x="75" y="104"/>
                  </a:lnTo>
                  <a:lnTo>
                    <a:pt x="17" y="97"/>
                  </a:lnTo>
                  <a:lnTo>
                    <a:pt x="1" y="89"/>
                  </a:lnTo>
                  <a:lnTo>
                    <a:pt x="0" y="89"/>
                  </a:lnTo>
                  <a:lnTo>
                    <a:pt x="1" y="89"/>
                  </a:lnTo>
                  <a:lnTo>
                    <a:pt x="0" y="89"/>
                  </a:lnTo>
                  <a:lnTo>
                    <a:pt x="1" y="89"/>
                  </a:lnTo>
                  <a:lnTo>
                    <a:pt x="2" y="91"/>
                  </a:lnTo>
                  <a:lnTo>
                    <a:pt x="6" y="94"/>
                  </a:lnTo>
                  <a:lnTo>
                    <a:pt x="8" y="97"/>
                  </a:lnTo>
                  <a:lnTo>
                    <a:pt x="9" y="97"/>
                  </a:lnTo>
                  <a:lnTo>
                    <a:pt x="8" y="97"/>
                  </a:lnTo>
                  <a:lnTo>
                    <a:pt x="9" y="97"/>
                  </a:lnTo>
                  <a:lnTo>
                    <a:pt x="8" y="97"/>
                  </a:lnTo>
                  <a:lnTo>
                    <a:pt x="9" y="97"/>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24" y="111"/>
                  </a:lnTo>
                  <a:lnTo>
                    <a:pt x="52" y="124"/>
                  </a:lnTo>
                  <a:lnTo>
                    <a:pt x="79" y="132"/>
                  </a:lnTo>
                  <a:lnTo>
                    <a:pt x="107" y="132"/>
                  </a:lnTo>
                  <a:lnTo>
                    <a:pt x="132" y="128"/>
                  </a:lnTo>
                  <a:lnTo>
                    <a:pt x="155" y="117"/>
                  </a:lnTo>
                  <a:lnTo>
                    <a:pt x="167" y="111"/>
                  </a:lnTo>
                  <a:lnTo>
                    <a:pt x="173" y="107"/>
                  </a:lnTo>
                  <a:lnTo>
                    <a:pt x="185" y="99"/>
                  </a:lnTo>
                  <a:lnTo>
                    <a:pt x="214" y="80"/>
                  </a:lnTo>
                  <a:lnTo>
                    <a:pt x="243" y="60"/>
                  </a:lnTo>
                  <a:lnTo>
                    <a:pt x="251" y="54"/>
                  </a:lnTo>
                  <a:lnTo>
                    <a:pt x="250" y="54"/>
                  </a:lnTo>
                  <a:lnTo>
                    <a:pt x="251" y="54"/>
                  </a:lnTo>
                  <a:lnTo>
                    <a:pt x="250" y="54"/>
                  </a:lnTo>
                  <a:lnTo>
                    <a:pt x="251" y="54"/>
                  </a:lnTo>
                  <a:lnTo>
                    <a:pt x="251" y="46"/>
                  </a:lnTo>
                  <a:lnTo>
                    <a:pt x="250" y="21"/>
                  </a:lnTo>
                  <a:lnTo>
                    <a:pt x="250" y="1"/>
                  </a:lnTo>
                  <a:lnTo>
                    <a:pt x="251" y="0"/>
                  </a:lnTo>
                  <a:lnTo>
                    <a:pt x="250" y="0"/>
                  </a:lnTo>
                  <a:lnTo>
                    <a:pt x="251" y="0"/>
                  </a:lnTo>
                  <a:lnTo>
                    <a:pt x="250" y="0"/>
                  </a:lnTo>
                  <a:lnTo>
                    <a:pt x="251" y="0"/>
                  </a:lnTo>
                  <a:lnTo>
                    <a:pt x="238" y="8"/>
                  </a:lnTo>
                  <a:lnTo>
                    <a:pt x="214" y="24"/>
                  </a:lnTo>
                  <a:lnTo>
                    <a:pt x="168" y="55"/>
                  </a:lnTo>
                  <a:lnTo>
                    <a:pt x="137" y="76"/>
                  </a:lnTo>
                  <a:lnTo>
                    <a:pt x="134" y="78"/>
                  </a:lnTo>
                  <a:lnTo>
                    <a:pt x="134" y="78"/>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6" name="Freeform 25">
              <a:extLst>
                <a:ext uri="{FF2B5EF4-FFF2-40B4-BE49-F238E27FC236}">
                  <a16:creationId xmlns:a16="http://schemas.microsoft.com/office/drawing/2014/main" id="{7A951866-7748-4D2B-9626-EAA7FD4E2E7B}"/>
                </a:ext>
              </a:extLst>
            </p:cNvPr>
            <p:cNvSpPr>
              <a:spLocks noChangeAspect="1"/>
            </p:cNvSpPr>
            <p:nvPr/>
          </p:nvSpPr>
          <p:spPr bwMode="auto">
            <a:xfrm>
              <a:off x="4633" y="3847"/>
              <a:ext cx="158" cy="90"/>
            </a:xfrm>
            <a:custGeom>
              <a:avLst/>
              <a:gdLst>
                <a:gd name="T0" fmla="*/ 134 w 319"/>
                <a:gd name="T1" fmla="*/ 123 h 179"/>
                <a:gd name="T2" fmla="*/ 128 w 319"/>
                <a:gd name="T3" fmla="*/ 127 h 179"/>
                <a:gd name="T4" fmla="*/ 114 w 319"/>
                <a:gd name="T5" fmla="*/ 135 h 179"/>
                <a:gd name="T6" fmla="*/ 74 w 319"/>
                <a:gd name="T7" fmla="*/ 148 h 179"/>
                <a:gd name="T8" fmla="*/ 17 w 319"/>
                <a:gd name="T9" fmla="*/ 142 h 179"/>
                <a:gd name="T10" fmla="*/ 1 w 319"/>
                <a:gd name="T11" fmla="*/ 134 h 179"/>
                <a:gd name="T12" fmla="*/ 0 w 319"/>
                <a:gd name="T13" fmla="*/ 134 h 179"/>
                <a:gd name="T14" fmla="*/ 1 w 319"/>
                <a:gd name="T15" fmla="*/ 134 h 179"/>
                <a:gd name="T16" fmla="*/ 0 w 319"/>
                <a:gd name="T17" fmla="*/ 134 h 179"/>
                <a:gd name="T18" fmla="*/ 1 w 319"/>
                <a:gd name="T19" fmla="*/ 134 h 179"/>
                <a:gd name="T20" fmla="*/ 2 w 319"/>
                <a:gd name="T21" fmla="*/ 137 h 179"/>
                <a:gd name="T22" fmla="*/ 6 w 319"/>
                <a:gd name="T23" fmla="*/ 140 h 179"/>
                <a:gd name="T24" fmla="*/ 9 w 319"/>
                <a:gd name="T25" fmla="*/ 142 h 179"/>
                <a:gd name="T26" fmla="*/ 10 w 319"/>
                <a:gd name="T27" fmla="*/ 142 h 179"/>
                <a:gd name="T28" fmla="*/ 9 w 319"/>
                <a:gd name="T29" fmla="*/ 142 h 179"/>
                <a:gd name="T30" fmla="*/ 10 w 319"/>
                <a:gd name="T31" fmla="*/ 142 h 179"/>
                <a:gd name="T32" fmla="*/ 9 w 319"/>
                <a:gd name="T33" fmla="*/ 142 h 179"/>
                <a:gd name="T34" fmla="*/ 10 w 319"/>
                <a:gd name="T35" fmla="*/ 142 h 179"/>
                <a:gd name="T36" fmla="*/ 12 w 319"/>
                <a:gd name="T37" fmla="*/ 145 h 179"/>
                <a:gd name="T38" fmla="*/ 14 w 319"/>
                <a:gd name="T39" fmla="*/ 147 h 179"/>
                <a:gd name="T40" fmla="*/ 20 w 319"/>
                <a:gd name="T41" fmla="*/ 152 h 179"/>
                <a:gd name="T42" fmla="*/ 27 w 319"/>
                <a:gd name="T43" fmla="*/ 156 h 179"/>
                <a:gd name="T44" fmla="*/ 29 w 319"/>
                <a:gd name="T45" fmla="*/ 157 h 179"/>
                <a:gd name="T46" fmla="*/ 40 w 319"/>
                <a:gd name="T47" fmla="*/ 165 h 179"/>
                <a:gd name="T48" fmla="*/ 65 w 319"/>
                <a:gd name="T49" fmla="*/ 175 h 179"/>
                <a:gd name="T50" fmla="*/ 89 w 319"/>
                <a:gd name="T51" fmla="*/ 179 h 179"/>
                <a:gd name="T52" fmla="*/ 112 w 319"/>
                <a:gd name="T53" fmla="*/ 178 h 179"/>
                <a:gd name="T54" fmla="*/ 135 w 319"/>
                <a:gd name="T55" fmla="*/ 172 h 179"/>
                <a:gd name="T56" fmla="*/ 157 w 319"/>
                <a:gd name="T57" fmla="*/ 162 h 179"/>
                <a:gd name="T58" fmla="*/ 168 w 319"/>
                <a:gd name="T59" fmla="*/ 155 h 179"/>
                <a:gd name="T60" fmla="*/ 176 w 319"/>
                <a:gd name="T61" fmla="*/ 150 h 179"/>
                <a:gd name="T62" fmla="*/ 196 w 319"/>
                <a:gd name="T63" fmla="*/ 137 h 179"/>
                <a:gd name="T64" fmla="*/ 250 w 319"/>
                <a:gd name="T65" fmla="*/ 101 h 179"/>
                <a:gd name="T66" fmla="*/ 305 w 319"/>
                <a:gd name="T67" fmla="*/ 64 h 179"/>
                <a:gd name="T68" fmla="*/ 319 w 319"/>
                <a:gd name="T69" fmla="*/ 55 h 179"/>
                <a:gd name="T70" fmla="*/ 318 w 319"/>
                <a:gd name="T71" fmla="*/ 55 h 179"/>
                <a:gd name="T72" fmla="*/ 319 w 319"/>
                <a:gd name="T73" fmla="*/ 55 h 179"/>
                <a:gd name="T74" fmla="*/ 318 w 319"/>
                <a:gd name="T75" fmla="*/ 55 h 179"/>
                <a:gd name="T76" fmla="*/ 319 w 319"/>
                <a:gd name="T77" fmla="*/ 55 h 179"/>
                <a:gd name="T78" fmla="*/ 319 w 319"/>
                <a:gd name="T79" fmla="*/ 47 h 179"/>
                <a:gd name="T80" fmla="*/ 318 w 319"/>
                <a:gd name="T81" fmla="*/ 22 h 179"/>
                <a:gd name="T82" fmla="*/ 318 w 319"/>
                <a:gd name="T83" fmla="*/ 1 h 179"/>
                <a:gd name="T84" fmla="*/ 319 w 319"/>
                <a:gd name="T85" fmla="*/ 0 h 179"/>
                <a:gd name="T86" fmla="*/ 318 w 319"/>
                <a:gd name="T87" fmla="*/ 0 h 179"/>
                <a:gd name="T88" fmla="*/ 319 w 319"/>
                <a:gd name="T89" fmla="*/ 0 h 179"/>
                <a:gd name="T90" fmla="*/ 318 w 319"/>
                <a:gd name="T91" fmla="*/ 0 h 179"/>
                <a:gd name="T92" fmla="*/ 319 w 319"/>
                <a:gd name="T93" fmla="*/ 0 h 179"/>
                <a:gd name="T94" fmla="*/ 302 w 319"/>
                <a:gd name="T95" fmla="*/ 11 h 179"/>
                <a:gd name="T96" fmla="*/ 264 w 319"/>
                <a:gd name="T97" fmla="*/ 37 h 179"/>
                <a:gd name="T98" fmla="*/ 188 w 319"/>
                <a:gd name="T99" fmla="*/ 87 h 179"/>
                <a:gd name="T100" fmla="*/ 138 w 319"/>
                <a:gd name="T101" fmla="*/ 121 h 179"/>
                <a:gd name="T102" fmla="*/ 134 w 319"/>
                <a:gd name="T103" fmla="*/ 123 h 179"/>
                <a:gd name="T104" fmla="*/ 134 w 319"/>
                <a:gd name="T105" fmla="*/ 12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9" h="179">
                  <a:moveTo>
                    <a:pt x="134" y="123"/>
                  </a:moveTo>
                  <a:lnTo>
                    <a:pt x="128" y="127"/>
                  </a:lnTo>
                  <a:lnTo>
                    <a:pt x="114" y="135"/>
                  </a:lnTo>
                  <a:lnTo>
                    <a:pt x="74" y="148"/>
                  </a:lnTo>
                  <a:lnTo>
                    <a:pt x="17" y="142"/>
                  </a:lnTo>
                  <a:lnTo>
                    <a:pt x="1" y="134"/>
                  </a:lnTo>
                  <a:lnTo>
                    <a:pt x="0" y="134"/>
                  </a:lnTo>
                  <a:lnTo>
                    <a:pt x="1" y="134"/>
                  </a:lnTo>
                  <a:lnTo>
                    <a:pt x="0" y="134"/>
                  </a:lnTo>
                  <a:lnTo>
                    <a:pt x="1" y="134"/>
                  </a:lnTo>
                  <a:lnTo>
                    <a:pt x="2" y="137"/>
                  </a:lnTo>
                  <a:lnTo>
                    <a:pt x="6" y="140"/>
                  </a:lnTo>
                  <a:lnTo>
                    <a:pt x="9" y="142"/>
                  </a:lnTo>
                  <a:lnTo>
                    <a:pt x="10" y="142"/>
                  </a:lnTo>
                  <a:lnTo>
                    <a:pt x="9" y="142"/>
                  </a:lnTo>
                  <a:lnTo>
                    <a:pt x="10" y="142"/>
                  </a:lnTo>
                  <a:lnTo>
                    <a:pt x="9" y="142"/>
                  </a:lnTo>
                  <a:lnTo>
                    <a:pt x="10" y="142"/>
                  </a:lnTo>
                  <a:lnTo>
                    <a:pt x="12" y="145"/>
                  </a:lnTo>
                  <a:lnTo>
                    <a:pt x="14" y="147"/>
                  </a:lnTo>
                  <a:lnTo>
                    <a:pt x="20" y="152"/>
                  </a:lnTo>
                  <a:lnTo>
                    <a:pt x="27" y="156"/>
                  </a:lnTo>
                  <a:lnTo>
                    <a:pt x="29" y="157"/>
                  </a:lnTo>
                  <a:lnTo>
                    <a:pt x="40" y="165"/>
                  </a:lnTo>
                  <a:lnTo>
                    <a:pt x="65" y="175"/>
                  </a:lnTo>
                  <a:lnTo>
                    <a:pt x="89" y="179"/>
                  </a:lnTo>
                  <a:lnTo>
                    <a:pt x="112" y="178"/>
                  </a:lnTo>
                  <a:lnTo>
                    <a:pt x="135" y="172"/>
                  </a:lnTo>
                  <a:lnTo>
                    <a:pt x="157" y="162"/>
                  </a:lnTo>
                  <a:lnTo>
                    <a:pt x="168" y="155"/>
                  </a:lnTo>
                  <a:lnTo>
                    <a:pt x="176" y="150"/>
                  </a:lnTo>
                  <a:lnTo>
                    <a:pt x="196" y="137"/>
                  </a:lnTo>
                  <a:lnTo>
                    <a:pt x="250" y="101"/>
                  </a:lnTo>
                  <a:lnTo>
                    <a:pt x="305" y="64"/>
                  </a:lnTo>
                  <a:lnTo>
                    <a:pt x="319" y="55"/>
                  </a:lnTo>
                  <a:lnTo>
                    <a:pt x="318" y="55"/>
                  </a:lnTo>
                  <a:lnTo>
                    <a:pt x="319" y="55"/>
                  </a:lnTo>
                  <a:lnTo>
                    <a:pt x="318" y="55"/>
                  </a:lnTo>
                  <a:lnTo>
                    <a:pt x="319" y="55"/>
                  </a:lnTo>
                  <a:lnTo>
                    <a:pt x="319" y="47"/>
                  </a:lnTo>
                  <a:lnTo>
                    <a:pt x="318" y="22"/>
                  </a:lnTo>
                  <a:lnTo>
                    <a:pt x="318" y="1"/>
                  </a:lnTo>
                  <a:lnTo>
                    <a:pt x="319" y="0"/>
                  </a:lnTo>
                  <a:lnTo>
                    <a:pt x="318" y="0"/>
                  </a:lnTo>
                  <a:lnTo>
                    <a:pt x="319" y="0"/>
                  </a:lnTo>
                  <a:lnTo>
                    <a:pt x="318" y="0"/>
                  </a:lnTo>
                  <a:lnTo>
                    <a:pt x="319" y="0"/>
                  </a:lnTo>
                  <a:lnTo>
                    <a:pt x="302" y="11"/>
                  </a:lnTo>
                  <a:lnTo>
                    <a:pt x="264" y="37"/>
                  </a:lnTo>
                  <a:lnTo>
                    <a:pt x="188" y="87"/>
                  </a:lnTo>
                  <a:lnTo>
                    <a:pt x="138" y="121"/>
                  </a:lnTo>
                  <a:lnTo>
                    <a:pt x="134" y="123"/>
                  </a:lnTo>
                  <a:lnTo>
                    <a:pt x="134" y="123"/>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grpSp>
      <p:sp>
        <p:nvSpPr>
          <p:cNvPr id="2" name="Slide Number Placeholder 1">
            <a:extLst>
              <a:ext uri="{FF2B5EF4-FFF2-40B4-BE49-F238E27FC236}">
                <a16:creationId xmlns:a16="http://schemas.microsoft.com/office/drawing/2014/main" id="{3C416AB1-F415-F1BA-2C33-743544AC5A3D}"/>
              </a:ext>
            </a:extLst>
          </p:cNvPr>
          <p:cNvSpPr>
            <a:spLocks noGrp="1"/>
          </p:cNvSpPr>
          <p:nvPr>
            <p:ph type="sldNum" sz="quarter" idx="11"/>
          </p:nvPr>
        </p:nvSpPr>
        <p:spPr/>
        <p:txBody>
          <a:bodyPr>
            <a:normAutofit fontScale="70000" lnSpcReduction="20000"/>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1554129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16"/>
          <p:cNvSpPr txBox="1">
            <a:spLocks noChangeArrowheads="1"/>
          </p:cNvSpPr>
          <p:nvPr/>
        </p:nvSpPr>
        <p:spPr bwMode="auto">
          <a:xfrm>
            <a:off x="192077" y="0"/>
            <a:ext cx="83597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3600" b="1" dirty="0">
                <a:solidFill>
                  <a:srgbClr val="FFFF00"/>
                </a:solidFill>
              </a:rPr>
              <a:t>ASTM D7708 ballots in 2023</a:t>
            </a:r>
          </a:p>
        </p:txBody>
      </p:sp>
      <p:pic>
        <p:nvPicPr>
          <p:cNvPr id="25" name="Picture 2" descr="ICCP TM logo - transparent background">
            <a:extLst>
              <a:ext uri="{FF2B5EF4-FFF2-40B4-BE49-F238E27FC236}">
                <a16:creationId xmlns:a16="http://schemas.microsoft.com/office/drawing/2014/main" id="{93D15E1F-0529-40A1-BA59-053980D38A2F}"/>
              </a:ext>
            </a:extLst>
          </p:cNvPr>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8458200" y="3572"/>
            <a:ext cx="671516" cy="702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7">
            <a:extLst>
              <a:ext uri="{FF2B5EF4-FFF2-40B4-BE49-F238E27FC236}">
                <a16:creationId xmlns:a16="http://schemas.microsoft.com/office/drawing/2014/main" id="{8220ACBF-97F2-4214-8E58-06AB85EE6173}"/>
              </a:ext>
            </a:extLst>
          </p:cNvPr>
          <p:cNvSpPr txBox="1">
            <a:spLocks noChangeArrowheads="1"/>
          </p:cNvSpPr>
          <p:nvPr/>
        </p:nvSpPr>
        <p:spPr bwMode="auto">
          <a:xfrm>
            <a:off x="116375" y="816917"/>
            <a:ext cx="86466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457200" lvl="1" indent="-457200">
              <a:spcBef>
                <a:spcPct val="50000"/>
              </a:spcBef>
              <a:buClr>
                <a:srgbClr val="FFFF00"/>
              </a:buClr>
              <a:buFont typeface="Courier New" pitchFamily="49" charset="0"/>
              <a:buChar char="o"/>
            </a:pPr>
            <a:r>
              <a:rPr lang="en-US" sz="2400" dirty="0"/>
              <a:t>Example ballot result</a:t>
            </a:r>
          </a:p>
        </p:txBody>
      </p:sp>
      <p:grpSp>
        <p:nvGrpSpPr>
          <p:cNvPr id="8" name="Group 7">
            <a:extLst>
              <a:ext uri="{FF2B5EF4-FFF2-40B4-BE49-F238E27FC236}">
                <a16:creationId xmlns:a16="http://schemas.microsoft.com/office/drawing/2014/main" id="{9D80DA27-1607-475F-ABC6-30B3B08B70FC}"/>
              </a:ext>
            </a:extLst>
          </p:cNvPr>
          <p:cNvGrpSpPr>
            <a:grpSpLocks noChangeAspect="1"/>
          </p:cNvGrpSpPr>
          <p:nvPr/>
        </p:nvGrpSpPr>
        <p:grpSpPr bwMode="auto">
          <a:xfrm>
            <a:off x="21938" y="4781550"/>
            <a:ext cx="1195388" cy="300038"/>
            <a:chOff x="4530" y="3792"/>
            <a:chExt cx="1058" cy="280"/>
          </a:xfrm>
          <a:solidFill>
            <a:schemeClr val="tx1"/>
          </a:solidFill>
        </p:grpSpPr>
        <p:sp>
          <p:nvSpPr>
            <p:cNvPr id="9" name="Freeform 15">
              <a:extLst>
                <a:ext uri="{FF2B5EF4-FFF2-40B4-BE49-F238E27FC236}">
                  <a16:creationId xmlns:a16="http://schemas.microsoft.com/office/drawing/2014/main" id="{801C18CE-1DA4-45FA-8868-FFF29360F7DD}"/>
                </a:ext>
              </a:extLst>
            </p:cNvPr>
            <p:cNvSpPr>
              <a:spLocks noChangeAspect="1"/>
            </p:cNvSpPr>
            <p:nvPr/>
          </p:nvSpPr>
          <p:spPr bwMode="auto">
            <a:xfrm>
              <a:off x="4839" y="3797"/>
              <a:ext cx="182" cy="274"/>
            </a:xfrm>
            <a:custGeom>
              <a:avLst/>
              <a:gdLst>
                <a:gd name="T0" fmla="*/ 366 w 368"/>
                <a:gd name="T1" fmla="*/ 383 h 548"/>
                <a:gd name="T2" fmla="*/ 366 w 368"/>
                <a:gd name="T3" fmla="*/ 383 h 548"/>
                <a:gd name="T4" fmla="*/ 366 w 368"/>
                <a:gd name="T5" fmla="*/ 403 h 548"/>
                <a:gd name="T6" fmla="*/ 340 w 368"/>
                <a:gd name="T7" fmla="*/ 479 h 548"/>
                <a:gd name="T8" fmla="*/ 271 w 368"/>
                <a:gd name="T9" fmla="*/ 534 h 548"/>
                <a:gd name="T10" fmla="*/ 185 w 368"/>
                <a:gd name="T11" fmla="*/ 548 h 548"/>
                <a:gd name="T12" fmla="*/ 103 w 368"/>
                <a:gd name="T13" fmla="*/ 537 h 548"/>
                <a:gd name="T14" fmla="*/ 31 w 368"/>
                <a:gd name="T15" fmla="*/ 488 h 548"/>
                <a:gd name="T16" fmla="*/ 3 w 368"/>
                <a:gd name="T17" fmla="*/ 408 h 548"/>
                <a:gd name="T18" fmla="*/ 0 w 368"/>
                <a:gd name="T19" fmla="*/ 383 h 548"/>
                <a:gd name="T20" fmla="*/ 0 w 368"/>
                <a:gd name="T21" fmla="*/ 383 h 548"/>
                <a:gd name="T22" fmla="*/ 0 w 368"/>
                <a:gd name="T23" fmla="*/ 376 h 548"/>
                <a:gd name="T24" fmla="*/ 0 w 368"/>
                <a:gd name="T25" fmla="*/ 144 h 548"/>
                <a:gd name="T26" fmla="*/ 1 w 368"/>
                <a:gd name="T27" fmla="*/ 0 h 548"/>
                <a:gd name="T28" fmla="*/ 19 w 368"/>
                <a:gd name="T29" fmla="*/ 0 h 548"/>
                <a:gd name="T30" fmla="*/ 112 w 368"/>
                <a:gd name="T31" fmla="*/ 0 h 548"/>
                <a:gd name="T32" fmla="*/ 113 w 368"/>
                <a:gd name="T33" fmla="*/ 8 h 548"/>
                <a:gd name="T34" fmla="*/ 113 w 368"/>
                <a:gd name="T35" fmla="*/ 234 h 548"/>
                <a:gd name="T36" fmla="*/ 114 w 368"/>
                <a:gd name="T37" fmla="*/ 374 h 548"/>
                <a:gd name="T38" fmla="*/ 114 w 368"/>
                <a:gd name="T39" fmla="*/ 374 h 548"/>
                <a:gd name="T40" fmla="*/ 114 w 368"/>
                <a:gd name="T41" fmla="*/ 374 h 548"/>
                <a:gd name="T42" fmla="*/ 119 w 368"/>
                <a:gd name="T43" fmla="*/ 418 h 548"/>
                <a:gd name="T44" fmla="*/ 140 w 368"/>
                <a:gd name="T45" fmla="*/ 454 h 548"/>
                <a:gd name="T46" fmla="*/ 173 w 368"/>
                <a:gd name="T47" fmla="*/ 468 h 548"/>
                <a:gd name="T48" fmla="*/ 195 w 368"/>
                <a:gd name="T49" fmla="*/ 468 h 548"/>
                <a:gd name="T50" fmla="*/ 231 w 368"/>
                <a:gd name="T51" fmla="*/ 452 h 548"/>
                <a:gd name="T52" fmla="*/ 250 w 368"/>
                <a:gd name="T53" fmla="*/ 415 h 548"/>
                <a:gd name="T54" fmla="*/ 255 w 368"/>
                <a:gd name="T55" fmla="*/ 374 h 548"/>
                <a:gd name="T56" fmla="*/ 255 w 368"/>
                <a:gd name="T57" fmla="*/ 374 h 548"/>
                <a:gd name="T58" fmla="*/ 255 w 368"/>
                <a:gd name="T59" fmla="*/ 374 h 548"/>
                <a:gd name="T60" fmla="*/ 255 w 368"/>
                <a:gd name="T61" fmla="*/ 317 h 548"/>
                <a:gd name="T62" fmla="*/ 254 w 368"/>
                <a:gd name="T63" fmla="*/ 8 h 548"/>
                <a:gd name="T64" fmla="*/ 256 w 368"/>
                <a:gd name="T65" fmla="*/ 0 h 548"/>
                <a:gd name="T66" fmla="*/ 325 w 368"/>
                <a:gd name="T67" fmla="*/ 0 h 548"/>
                <a:gd name="T68" fmla="*/ 368 w 368"/>
                <a:gd name="T69" fmla="*/ 0 h 548"/>
                <a:gd name="T70" fmla="*/ 368 w 368"/>
                <a:gd name="T71" fmla="*/ 0 h 548"/>
                <a:gd name="T72" fmla="*/ 368 w 368"/>
                <a:gd name="T73" fmla="*/ 0 h 548"/>
                <a:gd name="T74" fmla="*/ 368 w 368"/>
                <a:gd name="T75" fmla="*/ 60 h 548"/>
                <a:gd name="T76" fmla="*/ 366 w 368"/>
                <a:gd name="T77" fmla="*/ 376 h 548"/>
                <a:gd name="T78" fmla="*/ 368 w 368"/>
                <a:gd name="T79" fmla="*/ 383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8" h="548">
                  <a:moveTo>
                    <a:pt x="368" y="383"/>
                  </a:moveTo>
                  <a:lnTo>
                    <a:pt x="366" y="383"/>
                  </a:lnTo>
                  <a:lnTo>
                    <a:pt x="368" y="383"/>
                  </a:lnTo>
                  <a:lnTo>
                    <a:pt x="366" y="383"/>
                  </a:lnTo>
                  <a:lnTo>
                    <a:pt x="368" y="383"/>
                  </a:lnTo>
                  <a:lnTo>
                    <a:pt x="366" y="403"/>
                  </a:lnTo>
                  <a:lnTo>
                    <a:pt x="358" y="444"/>
                  </a:lnTo>
                  <a:lnTo>
                    <a:pt x="340" y="479"/>
                  </a:lnTo>
                  <a:lnTo>
                    <a:pt x="311" y="511"/>
                  </a:lnTo>
                  <a:lnTo>
                    <a:pt x="271" y="534"/>
                  </a:lnTo>
                  <a:lnTo>
                    <a:pt x="217" y="547"/>
                  </a:lnTo>
                  <a:lnTo>
                    <a:pt x="185" y="548"/>
                  </a:lnTo>
                  <a:lnTo>
                    <a:pt x="155" y="547"/>
                  </a:lnTo>
                  <a:lnTo>
                    <a:pt x="103" y="537"/>
                  </a:lnTo>
                  <a:lnTo>
                    <a:pt x="62" y="517"/>
                  </a:lnTo>
                  <a:lnTo>
                    <a:pt x="31" y="488"/>
                  </a:lnTo>
                  <a:lnTo>
                    <a:pt x="12" y="452"/>
                  </a:lnTo>
                  <a:lnTo>
                    <a:pt x="3" y="408"/>
                  </a:lnTo>
                  <a:lnTo>
                    <a:pt x="1" y="383"/>
                  </a:lnTo>
                  <a:lnTo>
                    <a:pt x="0" y="383"/>
                  </a:lnTo>
                  <a:lnTo>
                    <a:pt x="1" y="383"/>
                  </a:lnTo>
                  <a:lnTo>
                    <a:pt x="0" y="383"/>
                  </a:lnTo>
                  <a:lnTo>
                    <a:pt x="1" y="383"/>
                  </a:lnTo>
                  <a:lnTo>
                    <a:pt x="0" y="376"/>
                  </a:lnTo>
                  <a:lnTo>
                    <a:pt x="1" y="323"/>
                  </a:lnTo>
                  <a:lnTo>
                    <a:pt x="0" y="144"/>
                  </a:lnTo>
                  <a:lnTo>
                    <a:pt x="0" y="8"/>
                  </a:lnTo>
                  <a:lnTo>
                    <a:pt x="1" y="0"/>
                  </a:lnTo>
                  <a:lnTo>
                    <a:pt x="3" y="0"/>
                  </a:lnTo>
                  <a:lnTo>
                    <a:pt x="19" y="0"/>
                  </a:lnTo>
                  <a:lnTo>
                    <a:pt x="72" y="0"/>
                  </a:lnTo>
                  <a:lnTo>
                    <a:pt x="112" y="0"/>
                  </a:lnTo>
                  <a:lnTo>
                    <a:pt x="114" y="0"/>
                  </a:lnTo>
                  <a:lnTo>
                    <a:pt x="113" y="8"/>
                  </a:lnTo>
                  <a:lnTo>
                    <a:pt x="114" y="58"/>
                  </a:lnTo>
                  <a:lnTo>
                    <a:pt x="113" y="234"/>
                  </a:lnTo>
                  <a:lnTo>
                    <a:pt x="113" y="368"/>
                  </a:lnTo>
                  <a:lnTo>
                    <a:pt x="114" y="374"/>
                  </a:lnTo>
                  <a:lnTo>
                    <a:pt x="113" y="374"/>
                  </a:lnTo>
                  <a:lnTo>
                    <a:pt x="114" y="374"/>
                  </a:lnTo>
                  <a:lnTo>
                    <a:pt x="113" y="374"/>
                  </a:lnTo>
                  <a:lnTo>
                    <a:pt x="114" y="374"/>
                  </a:lnTo>
                  <a:lnTo>
                    <a:pt x="114" y="391"/>
                  </a:lnTo>
                  <a:lnTo>
                    <a:pt x="119" y="418"/>
                  </a:lnTo>
                  <a:lnTo>
                    <a:pt x="127" y="439"/>
                  </a:lnTo>
                  <a:lnTo>
                    <a:pt x="140" y="454"/>
                  </a:lnTo>
                  <a:lnTo>
                    <a:pt x="155" y="463"/>
                  </a:lnTo>
                  <a:lnTo>
                    <a:pt x="173" y="468"/>
                  </a:lnTo>
                  <a:lnTo>
                    <a:pt x="183" y="468"/>
                  </a:lnTo>
                  <a:lnTo>
                    <a:pt x="195" y="468"/>
                  </a:lnTo>
                  <a:lnTo>
                    <a:pt x="214" y="462"/>
                  </a:lnTo>
                  <a:lnTo>
                    <a:pt x="231" y="452"/>
                  </a:lnTo>
                  <a:lnTo>
                    <a:pt x="242" y="435"/>
                  </a:lnTo>
                  <a:lnTo>
                    <a:pt x="250" y="415"/>
                  </a:lnTo>
                  <a:lnTo>
                    <a:pt x="254" y="389"/>
                  </a:lnTo>
                  <a:lnTo>
                    <a:pt x="255" y="374"/>
                  </a:lnTo>
                  <a:lnTo>
                    <a:pt x="254" y="374"/>
                  </a:lnTo>
                  <a:lnTo>
                    <a:pt x="255" y="374"/>
                  </a:lnTo>
                  <a:lnTo>
                    <a:pt x="254" y="374"/>
                  </a:lnTo>
                  <a:lnTo>
                    <a:pt x="255" y="374"/>
                  </a:lnTo>
                  <a:lnTo>
                    <a:pt x="254" y="368"/>
                  </a:lnTo>
                  <a:lnTo>
                    <a:pt x="255" y="317"/>
                  </a:lnTo>
                  <a:lnTo>
                    <a:pt x="254" y="141"/>
                  </a:lnTo>
                  <a:lnTo>
                    <a:pt x="254" y="8"/>
                  </a:lnTo>
                  <a:lnTo>
                    <a:pt x="255" y="0"/>
                  </a:lnTo>
                  <a:lnTo>
                    <a:pt x="256" y="0"/>
                  </a:lnTo>
                  <a:lnTo>
                    <a:pt x="272" y="0"/>
                  </a:lnTo>
                  <a:lnTo>
                    <a:pt x="325" y="0"/>
                  </a:lnTo>
                  <a:lnTo>
                    <a:pt x="365" y="0"/>
                  </a:lnTo>
                  <a:lnTo>
                    <a:pt x="368" y="0"/>
                  </a:lnTo>
                  <a:lnTo>
                    <a:pt x="366" y="0"/>
                  </a:lnTo>
                  <a:lnTo>
                    <a:pt x="368" y="0"/>
                  </a:lnTo>
                  <a:lnTo>
                    <a:pt x="366" y="0"/>
                  </a:lnTo>
                  <a:lnTo>
                    <a:pt x="368" y="0"/>
                  </a:lnTo>
                  <a:lnTo>
                    <a:pt x="366" y="8"/>
                  </a:lnTo>
                  <a:lnTo>
                    <a:pt x="368" y="60"/>
                  </a:lnTo>
                  <a:lnTo>
                    <a:pt x="366" y="239"/>
                  </a:lnTo>
                  <a:lnTo>
                    <a:pt x="366" y="376"/>
                  </a:lnTo>
                  <a:lnTo>
                    <a:pt x="368" y="383"/>
                  </a:lnTo>
                  <a:lnTo>
                    <a:pt x="368" y="383"/>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0" name="Freeform 16">
              <a:extLst>
                <a:ext uri="{FF2B5EF4-FFF2-40B4-BE49-F238E27FC236}">
                  <a16:creationId xmlns:a16="http://schemas.microsoft.com/office/drawing/2014/main" id="{931B72A0-FC2C-4934-B29D-656D7835931B}"/>
                </a:ext>
              </a:extLst>
            </p:cNvPr>
            <p:cNvSpPr>
              <a:spLocks noChangeAspect="1"/>
            </p:cNvSpPr>
            <p:nvPr/>
          </p:nvSpPr>
          <p:spPr bwMode="auto">
            <a:xfrm>
              <a:off x="5035" y="3792"/>
              <a:ext cx="174" cy="279"/>
            </a:xfrm>
            <a:custGeom>
              <a:avLst/>
              <a:gdLst>
                <a:gd name="T0" fmla="*/ 0 w 350"/>
                <a:gd name="T1" fmla="*/ 382 h 558"/>
                <a:gd name="T2" fmla="*/ 0 w 350"/>
                <a:gd name="T3" fmla="*/ 382 h 558"/>
                <a:gd name="T4" fmla="*/ 2 w 350"/>
                <a:gd name="T5" fmla="*/ 382 h 558"/>
                <a:gd name="T6" fmla="*/ 71 w 350"/>
                <a:gd name="T7" fmla="*/ 382 h 558"/>
                <a:gd name="T8" fmla="*/ 114 w 350"/>
                <a:gd name="T9" fmla="*/ 382 h 558"/>
                <a:gd name="T10" fmla="*/ 114 w 350"/>
                <a:gd name="T11" fmla="*/ 382 h 558"/>
                <a:gd name="T12" fmla="*/ 114 w 350"/>
                <a:gd name="T13" fmla="*/ 382 h 558"/>
                <a:gd name="T14" fmla="*/ 115 w 350"/>
                <a:gd name="T15" fmla="*/ 419 h 558"/>
                <a:gd name="T16" fmla="*/ 126 w 350"/>
                <a:gd name="T17" fmla="*/ 458 h 558"/>
                <a:gd name="T18" fmla="*/ 163 w 350"/>
                <a:gd name="T19" fmla="*/ 478 h 558"/>
                <a:gd name="T20" fmla="*/ 186 w 350"/>
                <a:gd name="T21" fmla="*/ 478 h 558"/>
                <a:gd name="T22" fmla="*/ 215 w 350"/>
                <a:gd name="T23" fmla="*/ 466 h 558"/>
                <a:gd name="T24" fmla="*/ 230 w 350"/>
                <a:gd name="T25" fmla="*/ 441 h 558"/>
                <a:gd name="T26" fmla="*/ 235 w 350"/>
                <a:gd name="T27" fmla="*/ 416 h 558"/>
                <a:gd name="T28" fmla="*/ 217 w 350"/>
                <a:gd name="T29" fmla="*/ 374 h 558"/>
                <a:gd name="T30" fmla="*/ 175 w 350"/>
                <a:gd name="T31" fmla="*/ 341 h 558"/>
                <a:gd name="T32" fmla="*/ 66 w 350"/>
                <a:gd name="T33" fmla="*/ 271 h 558"/>
                <a:gd name="T34" fmla="*/ 8 w 350"/>
                <a:gd name="T35" fmla="*/ 152 h 558"/>
                <a:gd name="T36" fmla="*/ 8 w 350"/>
                <a:gd name="T37" fmla="*/ 133 h 558"/>
                <a:gd name="T38" fmla="*/ 32 w 350"/>
                <a:gd name="T39" fmla="*/ 60 h 558"/>
                <a:gd name="T40" fmla="*/ 99 w 350"/>
                <a:gd name="T41" fmla="*/ 13 h 558"/>
                <a:gd name="T42" fmla="*/ 185 w 350"/>
                <a:gd name="T43" fmla="*/ 0 h 558"/>
                <a:gd name="T44" fmla="*/ 256 w 350"/>
                <a:gd name="T45" fmla="*/ 11 h 558"/>
                <a:gd name="T46" fmla="*/ 320 w 350"/>
                <a:gd name="T47" fmla="*/ 54 h 558"/>
                <a:gd name="T48" fmla="*/ 343 w 350"/>
                <a:gd name="T49" fmla="*/ 136 h 558"/>
                <a:gd name="T50" fmla="*/ 342 w 350"/>
                <a:gd name="T51" fmla="*/ 163 h 558"/>
                <a:gd name="T52" fmla="*/ 342 w 350"/>
                <a:gd name="T53" fmla="*/ 163 h 558"/>
                <a:gd name="T54" fmla="*/ 340 w 350"/>
                <a:gd name="T55" fmla="*/ 163 h 558"/>
                <a:gd name="T56" fmla="*/ 274 w 350"/>
                <a:gd name="T57" fmla="*/ 163 h 558"/>
                <a:gd name="T58" fmla="*/ 232 w 350"/>
                <a:gd name="T59" fmla="*/ 163 h 558"/>
                <a:gd name="T60" fmla="*/ 232 w 350"/>
                <a:gd name="T61" fmla="*/ 163 h 558"/>
                <a:gd name="T62" fmla="*/ 232 w 350"/>
                <a:gd name="T63" fmla="*/ 163 h 558"/>
                <a:gd name="T64" fmla="*/ 230 w 350"/>
                <a:gd name="T65" fmla="*/ 134 h 558"/>
                <a:gd name="T66" fmla="*/ 218 w 350"/>
                <a:gd name="T67" fmla="*/ 100 h 558"/>
                <a:gd name="T68" fmla="*/ 191 w 350"/>
                <a:gd name="T69" fmla="*/ 82 h 558"/>
                <a:gd name="T70" fmla="*/ 171 w 350"/>
                <a:gd name="T71" fmla="*/ 82 h 558"/>
                <a:gd name="T72" fmla="*/ 142 w 350"/>
                <a:gd name="T73" fmla="*/ 92 h 558"/>
                <a:gd name="T74" fmla="*/ 125 w 350"/>
                <a:gd name="T75" fmla="*/ 114 h 558"/>
                <a:gd name="T76" fmla="*/ 122 w 350"/>
                <a:gd name="T77" fmla="*/ 138 h 558"/>
                <a:gd name="T78" fmla="*/ 138 w 350"/>
                <a:gd name="T79" fmla="*/ 182 h 558"/>
                <a:gd name="T80" fmla="*/ 180 w 350"/>
                <a:gd name="T81" fmla="*/ 215 h 558"/>
                <a:gd name="T82" fmla="*/ 290 w 350"/>
                <a:gd name="T83" fmla="*/ 282 h 558"/>
                <a:gd name="T84" fmla="*/ 349 w 350"/>
                <a:gd name="T85" fmla="*/ 402 h 558"/>
                <a:gd name="T86" fmla="*/ 347 w 350"/>
                <a:gd name="T87" fmla="*/ 435 h 558"/>
                <a:gd name="T88" fmla="*/ 305 w 350"/>
                <a:gd name="T89" fmla="*/ 521 h 558"/>
                <a:gd name="T90" fmla="*/ 226 w 350"/>
                <a:gd name="T91" fmla="*/ 554 h 558"/>
                <a:gd name="T92" fmla="*/ 161 w 350"/>
                <a:gd name="T93" fmla="*/ 558 h 558"/>
                <a:gd name="T94" fmla="*/ 161 w 350"/>
                <a:gd name="T95" fmla="*/ 558 h 558"/>
                <a:gd name="T96" fmla="*/ 161 w 350"/>
                <a:gd name="T97" fmla="*/ 558 h 558"/>
                <a:gd name="T98" fmla="*/ 161 w 350"/>
                <a:gd name="T99" fmla="*/ 558 h 558"/>
                <a:gd name="T100" fmla="*/ 161 w 350"/>
                <a:gd name="T101" fmla="*/ 558 h 558"/>
                <a:gd name="T102" fmla="*/ 76 w 350"/>
                <a:gd name="T103" fmla="*/ 544 h 558"/>
                <a:gd name="T104" fmla="*/ 16 w 350"/>
                <a:gd name="T105" fmla="*/ 489 h 558"/>
                <a:gd name="T106" fmla="*/ 0 w 350"/>
                <a:gd name="T107" fmla="*/ 406 h 558"/>
                <a:gd name="T108" fmla="*/ 1 w 350"/>
                <a:gd name="T109" fmla="*/ 382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0" h="558">
                  <a:moveTo>
                    <a:pt x="1" y="382"/>
                  </a:moveTo>
                  <a:lnTo>
                    <a:pt x="0" y="382"/>
                  </a:lnTo>
                  <a:lnTo>
                    <a:pt x="1" y="382"/>
                  </a:lnTo>
                  <a:lnTo>
                    <a:pt x="0" y="382"/>
                  </a:lnTo>
                  <a:lnTo>
                    <a:pt x="1" y="382"/>
                  </a:lnTo>
                  <a:lnTo>
                    <a:pt x="2" y="382"/>
                  </a:lnTo>
                  <a:lnTo>
                    <a:pt x="18" y="382"/>
                  </a:lnTo>
                  <a:lnTo>
                    <a:pt x="71" y="382"/>
                  </a:lnTo>
                  <a:lnTo>
                    <a:pt x="111" y="382"/>
                  </a:lnTo>
                  <a:lnTo>
                    <a:pt x="114" y="382"/>
                  </a:lnTo>
                  <a:lnTo>
                    <a:pt x="112" y="382"/>
                  </a:lnTo>
                  <a:lnTo>
                    <a:pt x="114" y="382"/>
                  </a:lnTo>
                  <a:lnTo>
                    <a:pt x="112" y="382"/>
                  </a:lnTo>
                  <a:lnTo>
                    <a:pt x="114" y="382"/>
                  </a:lnTo>
                  <a:lnTo>
                    <a:pt x="114" y="396"/>
                  </a:lnTo>
                  <a:lnTo>
                    <a:pt x="115" y="419"/>
                  </a:lnTo>
                  <a:lnTo>
                    <a:pt x="118" y="441"/>
                  </a:lnTo>
                  <a:lnTo>
                    <a:pt x="126" y="458"/>
                  </a:lnTo>
                  <a:lnTo>
                    <a:pt x="141" y="471"/>
                  </a:lnTo>
                  <a:lnTo>
                    <a:pt x="163" y="478"/>
                  </a:lnTo>
                  <a:lnTo>
                    <a:pt x="178" y="478"/>
                  </a:lnTo>
                  <a:lnTo>
                    <a:pt x="186" y="478"/>
                  </a:lnTo>
                  <a:lnTo>
                    <a:pt x="202" y="474"/>
                  </a:lnTo>
                  <a:lnTo>
                    <a:pt x="215" y="466"/>
                  </a:lnTo>
                  <a:lnTo>
                    <a:pt x="224" y="455"/>
                  </a:lnTo>
                  <a:lnTo>
                    <a:pt x="230" y="441"/>
                  </a:lnTo>
                  <a:lnTo>
                    <a:pt x="233" y="425"/>
                  </a:lnTo>
                  <a:lnTo>
                    <a:pt x="235" y="416"/>
                  </a:lnTo>
                  <a:lnTo>
                    <a:pt x="230" y="394"/>
                  </a:lnTo>
                  <a:lnTo>
                    <a:pt x="217" y="374"/>
                  </a:lnTo>
                  <a:lnTo>
                    <a:pt x="199" y="357"/>
                  </a:lnTo>
                  <a:lnTo>
                    <a:pt x="175" y="341"/>
                  </a:lnTo>
                  <a:lnTo>
                    <a:pt x="121" y="309"/>
                  </a:lnTo>
                  <a:lnTo>
                    <a:pt x="66" y="271"/>
                  </a:lnTo>
                  <a:lnTo>
                    <a:pt x="24" y="221"/>
                  </a:lnTo>
                  <a:lnTo>
                    <a:pt x="8" y="152"/>
                  </a:lnTo>
                  <a:lnTo>
                    <a:pt x="8" y="152"/>
                  </a:lnTo>
                  <a:lnTo>
                    <a:pt x="8" y="133"/>
                  </a:lnTo>
                  <a:lnTo>
                    <a:pt x="16" y="93"/>
                  </a:lnTo>
                  <a:lnTo>
                    <a:pt x="32" y="60"/>
                  </a:lnTo>
                  <a:lnTo>
                    <a:pt x="60" y="33"/>
                  </a:lnTo>
                  <a:lnTo>
                    <a:pt x="99" y="13"/>
                  </a:lnTo>
                  <a:lnTo>
                    <a:pt x="152" y="3"/>
                  </a:lnTo>
                  <a:lnTo>
                    <a:pt x="185" y="0"/>
                  </a:lnTo>
                  <a:lnTo>
                    <a:pt x="210" y="1"/>
                  </a:lnTo>
                  <a:lnTo>
                    <a:pt x="256" y="11"/>
                  </a:lnTo>
                  <a:lnTo>
                    <a:pt x="293" y="28"/>
                  </a:lnTo>
                  <a:lnTo>
                    <a:pt x="320" y="54"/>
                  </a:lnTo>
                  <a:lnTo>
                    <a:pt x="336" y="90"/>
                  </a:lnTo>
                  <a:lnTo>
                    <a:pt x="343" y="136"/>
                  </a:lnTo>
                  <a:lnTo>
                    <a:pt x="343" y="163"/>
                  </a:lnTo>
                  <a:lnTo>
                    <a:pt x="342" y="163"/>
                  </a:lnTo>
                  <a:lnTo>
                    <a:pt x="343" y="163"/>
                  </a:lnTo>
                  <a:lnTo>
                    <a:pt x="342" y="163"/>
                  </a:lnTo>
                  <a:lnTo>
                    <a:pt x="343" y="163"/>
                  </a:lnTo>
                  <a:lnTo>
                    <a:pt x="340" y="163"/>
                  </a:lnTo>
                  <a:lnTo>
                    <a:pt x="325" y="163"/>
                  </a:lnTo>
                  <a:lnTo>
                    <a:pt x="274" y="163"/>
                  </a:lnTo>
                  <a:lnTo>
                    <a:pt x="233" y="163"/>
                  </a:lnTo>
                  <a:lnTo>
                    <a:pt x="232" y="163"/>
                  </a:lnTo>
                  <a:lnTo>
                    <a:pt x="231" y="163"/>
                  </a:lnTo>
                  <a:lnTo>
                    <a:pt x="232" y="163"/>
                  </a:lnTo>
                  <a:lnTo>
                    <a:pt x="231" y="163"/>
                  </a:lnTo>
                  <a:lnTo>
                    <a:pt x="232" y="163"/>
                  </a:lnTo>
                  <a:lnTo>
                    <a:pt x="231" y="153"/>
                  </a:lnTo>
                  <a:lnTo>
                    <a:pt x="230" y="134"/>
                  </a:lnTo>
                  <a:lnTo>
                    <a:pt x="225" y="115"/>
                  </a:lnTo>
                  <a:lnTo>
                    <a:pt x="218" y="100"/>
                  </a:lnTo>
                  <a:lnTo>
                    <a:pt x="207" y="89"/>
                  </a:lnTo>
                  <a:lnTo>
                    <a:pt x="191" y="82"/>
                  </a:lnTo>
                  <a:lnTo>
                    <a:pt x="180" y="81"/>
                  </a:lnTo>
                  <a:lnTo>
                    <a:pt x="171" y="82"/>
                  </a:lnTo>
                  <a:lnTo>
                    <a:pt x="155" y="85"/>
                  </a:lnTo>
                  <a:lnTo>
                    <a:pt x="142" y="92"/>
                  </a:lnTo>
                  <a:lnTo>
                    <a:pt x="132" y="102"/>
                  </a:lnTo>
                  <a:lnTo>
                    <a:pt x="125" y="114"/>
                  </a:lnTo>
                  <a:lnTo>
                    <a:pt x="122" y="130"/>
                  </a:lnTo>
                  <a:lnTo>
                    <a:pt x="122" y="138"/>
                  </a:lnTo>
                  <a:lnTo>
                    <a:pt x="125" y="163"/>
                  </a:lnTo>
                  <a:lnTo>
                    <a:pt x="138" y="182"/>
                  </a:lnTo>
                  <a:lnTo>
                    <a:pt x="156" y="199"/>
                  </a:lnTo>
                  <a:lnTo>
                    <a:pt x="180" y="215"/>
                  </a:lnTo>
                  <a:lnTo>
                    <a:pt x="235" y="245"/>
                  </a:lnTo>
                  <a:lnTo>
                    <a:pt x="290" y="282"/>
                  </a:lnTo>
                  <a:lnTo>
                    <a:pt x="332" y="332"/>
                  </a:lnTo>
                  <a:lnTo>
                    <a:pt x="349" y="402"/>
                  </a:lnTo>
                  <a:lnTo>
                    <a:pt x="350" y="402"/>
                  </a:lnTo>
                  <a:lnTo>
                    <a:pt x="347" y="435"/>
                  </a:lnTo>
                  <a:lnTo>
                    <a:pt x="331" y="486"/>
                  </a:lnTo>
                  <a:lnTo>
                    <a:pt x="305" y="521"/>
                  </a:lnTo>
                  <a:lnTo>
                    <a:pt x="268" y="542"/>
                  </a:lnTo>
                  <a:lnTo>
                    <a:pt x="226" y="554"/>
                  </a:lnTo>
                  <a:lnTo>
                    <a:pt x="182" y="558"/>
                  </a:lnTo>
                  <a:lnTo>
                    <a:pt x="161" y="558"/>
                  </a:lnTo>
                  <a:lnTo>
                    <a:pt x="160" y="558"/>
                  </a:lnTo>
                  <a:lnTo>
                    <a:pt x="161" y="558"/>
                  </a:lnTo>
                  <a:lnTo>
                    <a:pt x="160" y="558"/>
                  </a:lnTo>
                  <a:lnTo>
                    <a:pt x="161" y="558"/>
                  </a:lnTo>
                  <a:lnTo>
                    <a:pt x="160" y="558"/>
                  </a:lnTo>
                  <a:lnTo>
                    <a:pt x="161" y="558"/>
                  </a:lnTo>
                  <a:lnTo>
                    <a:pt x="160" y="558"/>
                  </a:lnTo>
                  <a:lnTo>
                    <a:pt x="161" y="558"/>
                  </a:lnTo>
                  <a:lnTo>
                    <a:pt x="127" y="557"/>
                  </a:lnTo>
                  <a:lnTo>
                    <a:pt x="76" y="544"/>
                  </a:lnTo>
                  <a:lnTo>
                    <a:pt x="39" y="521"/>
                  </a:lnTo>
                  <a:lnTo>
                    <a:pt x="16" y="489"/>
                  </a:lnTo>
                  <a:lnTo>
                    <a:pt x="3" y="450"/>
                  </a:lnTo>
                  <a:lnTo>
                    <a:pt x="0" y="406"/>
                  </a:lnTo>
                  <a:lnTo>
                    <a:pt x="1" y="382"/>
                  </a:lnTo>
                  <a:lnTo>
                    <a:pt x="1" y="382"/>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3" name="Freeform 17">
              <a:extLst>
                <a:ext uri="{FF2B5EF4-FFF2-40B4-BE49-F238E27FC236}">
                  <a16:creationId xmlns:a16="http://schemas.microsoft.com/office/drawing/2014/main" id="{3CB8D1D5-1480-47F7-88A0-00215C884261}"/>
                </a:ext>
              </a:extLst>
            </p:cNvPr>
            <p:cNvSpPr>
              <a:spLocks noChangeAspect="1"/>
            </p:cNvSpPr>
            <p:nvPr/>
          </p:nvSpPr>
          <p:spPr bwMode="auto">
            <a:xfrm>
              <a:off x="5412" y="3792"/>
              <a:ext cx="176" cy="279"/>
            </a:xfrm>
            <a:custGeom>
              <a:avLst/>
              <a:gdLst>
                <a:gd name="T0" fmla="*/ 0 w 350"/>
                <a:gd name="T1" fmla="*/ 382 h 558"/>
                <a:gd name="T2" fmla="*/ 0 w 350"/>
                <a:gd name="T3" fmla="*/ 382 h 558"/>
                <a:gd name="T4" fmla="*/ 3 w 350"/>
                <a:gd name="T5" fmla="*/ 382 h 558"/>
                <a:gd name="T6" fmla="*/ 72 w 350"/>
                <a:gd name="T7" fmla="*/ 382 h 558"/>
                <a:gd name="T8" fmla="*/ 114 w 350"/>
                <a:gd name="T9" fmla="*/ 382 h 558"/>
                <a:gd name="T10" fmla="*/ 114 w 350"/>
                <a:gd name="T11" fmla="*/ 382 h 558"/>
                <a:gd name="T12" fmla="*/ 114 w 350"/>
                <a:gd name="T13" fmla="*/ 382 h 558"/>
                <a:gd name="T14" fmla="*/ 116 w 350"/>
                <a:gd name="T15" fmla="*/ 419 h 558"/>
                <a:gd name="T16" fmla="*/ 127 w 350"/>
                <a:gd name="T17" fmla="*/ 458 h 558"/>
                <a:gd name="T18" fmla="*/ 164 w 350"/>
                <a:gd name="T19" fmla="*/ 478 h 558"/>
                <a:gd name="T20" fmla="*/ 187 w 350"/>
                <a:gd name="T21" fmla="*/ 478 h 558"/>
                <a:gd name="T22" fmla="*/ 216 w 350"/>
                <a:gd name="T23" fmla="*/ 466 h 558"/>
                <a:gd name="T24" fmla="*/ 232 w 350"/>
                <a:gd name="T25" fmla="*/ 441 h 558"/>
                <a:gd name="T26" fmla="*/ 236 w 350"/>
                <a:gd name="T27" fmla="*/ 416 h 558"/>
                <a:gd name="T28" fmla="*/ 219 w 350"/>
                <a:gd name="T29" fmla="*/ 374 h 558"/>
                <a:gd name="T30" fmla="*/ 177 w 350"/>
                <a:gd name="T31" fmla="*/ 341 h 558"/>
                <a:gd name="T32" fmla="*/ 67 w 350"/>
                <a:gd name="T33" fmla="*/ 271 h 558"/>
                <a:gd name="T34" fmla="*/ 8 w 350"/>
                <a:gd name="T35" fmla="*/ 152 h 558"/>
                <a:gd name="T36" fmla="*/ 8 w 350"/>
                <a:gd name="T37" fmla="*/ 133 h 558"/>
                <a:gd name="T38" fmla="*/ 33 w 350"/>
                <a:gd name="T39" fmla="*/ 60 h 558"/>
                <a:gd name="T40" fmla="*/ 101 w 350"/>
                <a:gd name="T41" fmla="*/ 13 h 558"/>
                <a:gd name="T42" fmla="*/ 187 w 350"/>
                <a:gd name="T43" fmla="*/ 0 h 558"/>
                <a:gd name="T44" fmla="*/ 258 w 350"/>
                <a:gd name="T45" fmla="*/ 11 h 558"/>
                <a:gd name="T46" fmla="*/ 320 w 350"/>
                <a:gd name="T47" fmla="*/ 54 h 558"/>
                <a:gd name="T48" fmla="*/ 344 w 350"/>
                <a:gd name="T49" fmla="*/ 136 h 558"/>
                <a:gd name="T50" fmla="*/ 342 w 350"/>
                <a:gd name="T51" fmla="*/ 163 h 558"/>
                <a:gd name="T52" fmla="*/ 342 w 350"/>
                <a:gd name="T53" fmla="*/ 163 h 558"/>
                <a:gd name="T54" fmla="*/ 341 w 350"/>
                <a:gd name="T55" fmla="*/ 163 h 558"/>
                <a:gd name="T56" fmla="*/ 274 w 350"/>
                <a:gd name="T57" fmla="*/ 163 h 558"/>
                <a:gd name="T58" fmla="*/ 234 w 350"/>
                <a:gd name="T59" fmla="*/ 163 h 558"/>
                <a:gd name="T60" fmla="*/ 234 w 350"/>
                <a:gd name="T61" fmla="*/ 163 h 558"/>
                <a:gd name="T62" fmla="*/ 234 w 350"/>
                <a:gd name="T63" fmla="*/ 163 h 558"/>
                <a:gd name="T64" fmla="*/ 232 w 350"/>
                <a:gd name="T65" fmla="*/ 134 h 558"/>
                <a:gd name="T66" fmla="*/ 220 w 350"/>
                <a:gd name="T67" fmla="*/ 100 h 558"/>
                <a:gd name="T68" fmla="*/ 192 w 350"/>
                <a:gd name="T69" fmla="*/ 82 h 558"/>
                <a:gd name="T70" fmla="*/ 172 w 350"/>
                <a:gd name="T71" fmla="*/ 82 h 558"/>
                <a:gd name="T72" fmla="*/ 143 w 350"/>
                <a:gd name="T73" fmla="*/ 92 h 558"/>
                <a:gd name="T74" fmla="*/ 127 w 350"/>
                <a:gd name="T75" fmla="*/ 114 h 558"/>
                <a:gd name="T76" fmla="*/ 124 w 350"/>
                <a:gd name="T77" fmla="*/ 138 h 558"/>
                <a:gd name="T78" fmla="*/ 140 w 350"/>
                <a:gd name="T79" fmla="*/ 182 h 558"/>
                <a:gd name="T80" fmla="*/ 182 w 350"/>
                <a:gd name="T81" fmla="*/ 215 h 558"/>
                <a:gd name="T82" fmla="*/ 291 w 350"/>
                <a:gd name="T83" fmla="*/ 282 h 558"/>
                <a:gd name="T84" fmla="*/ 349 w 350"/>
                <a:gd name="T85" fmla="*/ 402 h 558"/>
                <a:gd name="T86" fmla="*/ 348 w 350"/>
                <a:gd name="T87" fmla="*/ 435 h 558"/>
                <a:gd name="T88" fmla="*/ 306 w 350"/>
                <a:gd name="T89" fmla="*/ 521 h 558"/>
                <a:gd name="T90" fmla="*/ 227 w 350"/>
                <a:gd name="T91" fmla="*/ 554 h 558"/>
                <a:gd name="T92" fmla="*/ 162 w 350"/>
                <a:gd name="T93" fmla="*/ 558 h 558"/>
                <a:gd name="T94" fmla="*/ 162 w 350"/>
                <a:gd name="T95" fmla="*/ 558 h 558"/>
                <a:gd name="T96" fmla="*/ 162 w 350"/>
                <a:gd name="T97" fmla="*/ 558 h 558"/>
                <a:gd name="T98" fmla="*/ 162 w 350"/>
                <a:gd name="T99" fmla="*/ 558 h 558"/>
                <a:gd name="T100" fmla="*/ 162 w 350"/>
                <a:gd name="T101" fmla="*/ 558 h 558"/>
                <a:gd name="T102" fmla="*/ 76 w 350"/>
                <a:gd name="T103" fmla="*/ 544 h 558"/>
                <a:gd name="T104" fmla="*/ 17 w 350"/>
                <a:gd name="T105" fmla="*/ 489 h 558"/>
                <a:gd name="T106" fmla="*/ 0 w 350"/>
                <a:gd name="T107" fmla="*/ 406 h 558"/>
                <a:gd name="T108" fmla="*/ 2 w 350"/>
                <a:gd name="T109" fmla="*/ 382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0" h="558">
                  <a:moveTo>
                    <a:pt x="2" y="382"/>
                  </a:moveTo>
                  <a:lnTo>
                    <a:pt x="0" y="382"/>
                  </a:lnTo>
                  <a:lnTo>
                    <a:pt x="2" y="382"/>
                  </a:lnTo>
                  <a:lnTo>
                    <a:pt x="0" y="382"/>
                  </a:lnTo>
                  <a:lnTo>
                    <a:pt x="2" y="382"/>
                  </a:lnTo>
                  <a:lnTo>
                    <a:pt x="3" y="382"/>
                  </a:lnTo>
                  <a:lnTo>
                    <a:pt x="19" y="382"/>
                  </a:lnTo>
                  <a:lnTo>
                    <a:pt x="72" y="382"/>
                  </a:lnTo>
                  <a:lnTo>
                    <a:pt x="112" y="382"/>
                  </a:lnTo>
                  <a:lnTo>
                    <a:pt x="114" y="382"/>
                  </a:lnTo>
                  <a:lnTo>
                    <a:pt x="113" y="382"/>
                  </a:lnTo>
                  <a:lnTo>
                    <a:pt x="114" y="382"/>
                  </a:lnTo>
                  <a:lnTo>
                    <a:pt x="113" y="382"/>
                  </a:lnTo>
                  <a:lnTo>
                    <a:pt x="114" y="382"/>
                  </a:lnTo>
                  <a:lnTo>
                    <a:pt x="114" y="396"/>
                  </a:lnTo>
                  <a:lnTo>
                    <a:pt x="116" y="419"/>
                  </a:lnTo>
                  <a:lnTo>
                    <a:pt x="119" y="441"/>
                  </a:lnTo>
                  <a:lnTo>
                    <a:pt x="127" y="458"/>
                  </a:lnTo>
                  <a:lnTo>
                    <a:pt x="142" y="471"/>
                  </a:lnTo>
                  <a:lnTo>
                    <a:pt x="164" y="478"/>
                  </a:lnTo>
                  <a:lnTo>
                    <a:pt x="179" y="478"/>
                  </a:lnTo>
                  <a:lnTo>
                    <a:pt x="187" y="478"/>
                  </a:lnTo>
                  <a:lnTo>
                    <a:pt x="203" y="474"/>
                  </a:lnTo>
                  <a:lnTo>
                    <a:pt x="216" y="466"/>
                  </a:lnTo>
                  <a:lnTo>
                    <a:pt x="226" y="455"/>
                  </a:lnTo>
                  <a:lnTo>
                    <a:pt x="232" y="441"/>
                  </a:lnTo>
                  <a:lnTo>
                    <a:pt x="235" y="425"/>
                  </a:lnTo>
                  <a:lnTo>
                    <a:pt x="236" y="416"/>
                  </a:lnTo>
                  <a:lnTo>
                    <a:pt x="232" y="394"/>
                  </a:lnTo>
                  <a:lnTo>
                    <a:pt x="219" y="374"/>
                  </a:lnTo>
                  <a:lnTo>
                    <a:pt x="201" y="357"/>
                  </a:lnTo>
                  <a:lnTo>
                    <a:pt x="177" y="341"/>
                  </a:lnTo>
                  <a:lnTo>
                    <a:pt x="121" y="309"/>
                  </a:lnTo>
                  <a:lnTo>
                    <a:pt x="67" y="271"/>
                  </a:lnTo>
                  <a:lnTo>
                    <a:pt x="25" y="221"/>
                  </a:lnTo>
                  <a:lnTo>
                    <a:pt x="8" y="152"/>
                  </a:lnTo>
                  <a:lnTo>
                    <a:pt x="8" y="152"/>
                  </a:lnTo>
                  <a:lnTo>
                    <a:pt x="8" y="133"/>
                  </a:lnTo>
                  <a:lnTo>
                    <a:pt x="17" y="93"/>
                  </a:lnTo>
                  <a:lnTo>
                    <a:pt x="33" y="60"/>
                  </a:lnTo>
                  <a:lnTo>
                    <a:pt x="60" y="33"/>
                  </a:lnTo>
                  <a:lnTo>
                    <a:pt x="101" y="13"/>
                  </a:lnTo>
                  <a:lnTo>
                    <a:pt x="154" y="3"/>
                  </a:lnTo>
                  <a:lnTo>
                    <a:pt x="187" y="0"/>
                  </a:lnTo>
                  <a:lnTo>
                    <a:pt x="212" y="1"/>
                  </a:lnTo>
                  <a:lnTo>
                    <a:pt x="258" y="11"/>
                  </a:lnTo>
                  <a:lnTo>
                    <a:pt x="294" y="28"/>
                  </a:lnTo>
                  <a:lnTo>
                    <a:pt x="320" y="54"/>
                  </a:lnTo>
                  <a:lnTo>
                    <a:pt x="338" y="90"/>
                  </a:lnTo>
                  <a:lnTo>
                    <a:pt x="344" y="136"/>
                  </a:lnTo>
                  <a:lnTo>
                    <a:pt x="344" y="163"/>
                  </a:lnTo>
                  <a:lnTo>
                    <a:pt x="342" y="163"/>
                  </a:lnTo>
                  <a:lnTo>
                    <a:pt x="344" y="163"/>
                  </a:lnTo>
                  <a:lnTo>
                    <a:pt x="342" y="163"/>
                  </a:lnTo>
                  <a:lnTo>
                    <a:pt x="344" y="163"/>
                  </a:lnTo>
                  <a:lnTo>
                    <a:pt x="341" y="163"/>
                  </a:lnTo>
                  <a:lnTo>
                    <a:pt x="326" y="163"/>
                  </a:lnTo>
                  <a:lnTo>
                    <a:pt x="274" y="163"/>
                  </a:lnTo>
                  <a:lnTo>
                    <a:pt x="235" y="163"/>
                  </a:lnTo>
                  <a:lnTo>
                    <a:pt x="234" y="163"/>
                  </a:lnTo>
                  <a:lnTo>
                    <a:pt x="233" y="163"/>
                  </a:lnTo>
                  <a:lnTo>
                    <a:pt x="234" y="163"/>
                  </a:lnTo>
                  <a:lnTo>
                    <a:pt x="233" y="163"/>
                  </a:lnTo>
                  <a:lnTo>
                    <a:pt x="234" y="163"/>
                  </a:lnTo>
                  <a:lnTo>
                    <a:pt x="233" y="153"/>
                  </a:lnTo>
                  <a:lnTo>
                    <a:pt x="232" y="134"/>
                  </a:lnTo>
                  <a:lnTo>
                    <a:pt x="227" y="115"/>
                  </a:lnTo>
                  <a:lnTo>
                    <a:pt x="220" y="100"/>
                  </a:lnTo>
                  <a:lnTo>
                    <a:pt x="209" y="89"/>
                  </a:lnTo>
                  <a:lnTo>
                    <a:pt x="192" y="82"/>
                  </a:lnTo>
                  <a:lnTo>
                    <a:pt x="181" y="81"/>
                  </a:lnTo>
                  <a:lnTo>
                    <a:pt x="172" y="82"/>
                  </a:lnTo>
                  <a:lnTo>
                    <a:pt x="156" y="85"/>
                  </a:lnTo>
                  <a:lnTo>
                    <a:pt x="143" y="92"/>
                  </a:lnTo>
                  <a:lnTo>
                    <a:pt x="134" y="102"/>
                  </a:lnTo>
                  <a:lnTo>
                    <a:pt x="127" y="114"/>
                  </a:lnTo>
                  <a:lnTo>
                    <a:pt x="124" y="130"/>
                  </a:lnTo>
                  <a:lnTo>
                    <a:pt x="124" y="138"/>
                  </a:lnTo>
                  <a:lnTo>
                    <a:pt x="127" y="163"/>
                  </a:lnTo>
                  <a:lnTo>
                    <a:pt x="140" y="182"/>
                  </a:lnTo>
                  <a:lnTo>
                    <a:pt x="158" y="199"/>
                  </a:lnTo>
                  <a:lnTo>
                    <a:pt x="182" y="215"/>
                  </a:lnTo>
                  <a:lnTo>
                    <a:pt x="236" y="245"/>
                  </a:lnTo>
                  <a:lnTo>
                    <a:pt x="291" y="282"/>
                  </a:lnTo>
                  <a:lnTo>
                    <a:pt x="333" y="332"/>
                  </a:lnTo>
                  <a:lnTo>
                    <a:pt x="349" y="402"/>
                  </a:lnTo>
                  <a:lnTo>
                    <a:pt x="350" y="402"/>
                  </a:lnTo>
                  <a:lnTo>
                    <a:pt x="348" y="435"/>
                  </a:lnTo>
                  <a:lnTo>
                    <a:pt x="332" y="486"/>
                  </a:lnTo>
                  <a:lnTo>
                    <a:pt x="306" y="521"/>
                  </a:lnTo>
                  <a:lnTo>
                    <a:pt x="269" y="542"/>
                  </a:lnTo>
                  <a:lnTo>
                    <a:pt x="227" y="554"/>
                  </a:lnTo>
                  <a:lnTo>
                    <a:pt x="182" y="558"/>
                  </a:lnTo>
                  <a:lnTo>
                    <a:pt x="162" y="558"/>
                  </a:lnTo>
                  <a:lnTo>
                    <a:pt x="160" y="558"/>
                  </a:lnTo>
                  <a:lnTo>
                    <a:pt x="162" y="558"/>
                  </a:lnTo>
                  <a:lnTo>
                    <a:pt x="160" y="558"/>
                  </a:lnTo>
                  <a:lnTo>
                    <a:pt x="162" y="558"/>
                  </a:lnTo>
                  <a:lnTo>
                    <a:pt x="160" y="558"/>
                  </a:lnTo>
                  <a:lnTo>
                    <a:pt x="162" y="558"/>
                  </a:lnTo>
                  <a:lnTo>
                    <a:pt x="160" y="558"/>
                  </a:lnTo>
                  <a:lnTo>
                    <a:pt x="162" y="558"/>
                  </a:lnTo>
                  <a:lnTo>
                    <a:pt x="128" y="557"/>
                  </a:lnTo>
                  <a:lnTo>
                    <a:pt x="76" y="544"/>
                  </a:lnTo>
                  <a:lnTo>
                    <a:pt x="40" y="521"/>
                  </a:lnTo>
                  <a:lnTo>
                    <a:pt x="17" y="489"/>
                  </a:lnTo>
                  <a:lnTo>
                    <a:pt x="4" y="450"/>
                  </a:lnTo>
                  <a:lnTo>
                    <a:pt x="0" y="406"/>
                  </a:lnTo>
                  <a:lnTo>
                    <a:pt x="2" y="382"/>
                  </a:lnTo>
                  <a:lnTo>
                    <a:pt x="2" y="382"/>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4" name="Freeform 18">
              <a:extLst>
                <a:ext uri="{FF2B5EF4-FFF2-40B4-BE49-F238E27FC236}">
                  <a16:creationId xmlns:a16="http://schemas.microsoft.com/office/drawing/2014/main" id="{AB0D3AF2-17B6-424C-BD3F-AAED1BAD9221}"/>
                </a:ext>
              </a:extLst>
            </p:cNvPr>
            <p:cNvSpPr>
              <a:spLocks noChangeAspect="1"/>
            </p:cNvSpPr>
            <p:nvPr/>
          </p:nvSpPr>
          <p:spPr bwMode="auto">
            <a:xfrm>
              <a:off x="5219" y="3792"/>
              <a:ext cx="182" cy="280"/>
            </a:xfrm>
            <a:custGeom>
              <a:avLst/>
              <a:gdLst>
                <a:gd name="T0" fmla="*/ 256 w 364"/>
                <a:gd name="T1" fmla="*/ 351 h 559"/>
                <a:gd name="T2" fmla="*/ 256 w 364"/>
                <a:gd name="T3" fmla="*/ 422 h 559"/>
                <a:gd name="T4" fmla="*/ 257 w 364"/>
                <a:gd name="T5" fmla="*/ 467 h 559"/>
                <a:gd name="T6" fmla="*/ 251 w 364"/>
                <a:gd name="T7" fmla="*/ 470 h 559"/>
                <a:gd name="T8" fmla="*/ 250 w 364"/>
                <a:gd name="T9" fmla="*/ 470 h 559"/>
                <a:gd name="T10" fmla="*/ 250 w 364"/>
                <a:gd name="T11" fmla="*/ 470 h 559"/>
                <a:gd name="T12" fmla="*/ 247 w 364"/>
                <a:gd name="T13" fmla="*/ 472 h 559"/>
                <a:gd name="T14" fmla="*/ 218 w 364"/>
                <a:gd name="T15" fmla="*/ 479 h 559"/>
                <a:gd name="T16" fmla="*/ 195 w 364"/>
                <a:gd name="T17" fmla="*/ 480 h 559"/>
                <a:gd name="T18" fmla="*/ 155 w 364"/>
                <a:gd name="T19" fmla="*/ 473 h 559"/>
                <a:gd name="T20" fmla="*/ 125 w 364"/>
                <a:gd name="T21" fmla="*/ 428 h 559"/>
                <a:gd name="T22" fmla="*/ 114 w 364"/>
                <a:gd name="T23" fmla="*/ 321 h 559"/>
                <a:gd name="T24" fmla="*/ 114 w 364"/>
                <a:gd name="T25" fmla="*/ 256 h 559"/>
                <a:gd name="T26" fmla="*/ 128 w 364"/>
                <a:gd name="T27" fmla="*/ 125 h 559"/>
                <a:gd name="T28" fmla="*/ 155 w 364"/>
                <a:gd name="T29" fmla="*/ 89 h 559"/>
                <a:gd name="T30" fmla="*/ 183 w 364"/>
                <a:gd name="T31" fmla="*/ 81 h 559"/>
                <a:gd name="T32" fmla="*/ 197 w 364"/>
                <a:gd name="T33" fmla="*/ 82 h 559"/>
                <a:gd name="T34" fmla="*/ 233 w 364"/>
                <a:gd name="T35" fmla="*/ 98 h 559"/>
                <a:gd name="T36" fmla="*/ 248 w 364"/>
                <a:gd name="T37" fmla="*/ 131 h 559"/>
                <a:gd name="T38" fmla="*/ 251 w 364"/>
                <a:gd name="T39" fmla="*/ 163 h 559"/>
                <a:gd name="T40" fmla="*/ 251 w 364"/>
                <a:gd name="T41" fmla="*/ 163 h 559"/>
                <a:gd name="T42" fmla="*/ 251 w 364"/>
                <a:gd name="T43" fmla="*/ 163 h 559"/>
                <a:gd name="T44" fmla="*/ 269 w 364"/>
                <a:gd name="T45" fmla="*/ 163 h 559"/>
                <a:gd name="T46" fmla="*/ 362 w 364"/>
                <a:gd name="T47" fmla="*/ 163 h 559"/>
                <a:gd name="T48" fmla="*/ 363 w 364"/>
                <a:gd name="T49" fmla="*/ 163 h 559"/>
                <a:gd name="T50" fmla="*/ 363 w 364"/>
                <a:gd name="T51" fmla="*/ 163 h 559"/>
                <a:gd name="T52" fmla="*/ 363 w 364"/>
                <a:gd name="T53" fmla="*/ 138 h 559"/>
                <a:gd name="T54" fmla="*/ 331 w 364"/>
                <a:gd name="T55" fmla="*/ 58 h 559"/>
                <a:gd name="T56" fmla="*/ 263 w 364"/>
                <a:gd name="T57" fmla="*/ 12 h 559"/>
                <a:gd name="T58" fmla="*/ 192 w 364"/>
                <a:gd name="T59" fmla="*/ 0 h 559"/>
                <a:gd name="T60" fmla="*/ 83 w 364"/>
                <a:gd name="T61" fmla="*/ 24 h 559"/>
                <a:gd name="T62" fmla="*/ 15 w 364"/>
                <a:gd name="T63" fmla="*/ 114 h 559"/>
                <a:gd name="T64" fmla="*/ 0 w 364"/>
                <a:gd name="T65" fmla="*/ 242 h 559"/>
                <a:gd name="T66" fmla="*/ 0 w 364"/>
                <a:gd name="T67" fmla="*/ 325 h 559"/>
                <a:gd name="T68" fmla="*/ 22 w 364"/>
                <a:gd name="T69" fmla="*/ 470 h 559"/>
                <a:gd name="T70" fmla="*/ 98 w 364"/>
                <a:gd name="T71" fmla="*/ 544 h 559"/>
                <a:gd name="T72" fmla="*/ 212 w 364"/>
                <a:gd name="T73" fmla="*/ 559 h 559"/>
                <a:gd name="T74" fmla="*/ 248 w 364"/>
                <a:gd name="T75" fmla="*/ 558 h 559"/>
                <a:gd name="T76" fmla="*/ 349 w 364"/>
                <a:gd name="T77" fmla="*/ 543 h 559"/>
                <a:gd name="T78" fmla="*/ 360 w 364"/>
                <a:gd name="T79" fmla="*/ 540 h 559"/>
                <a:gd name="T80" fmla="*/ 363 w 364"/>
                <a:gd name="T81" fmla="*/ 537 h 559"/>
                <a:gd name="T82" fmla="*/ 363 w 364"/>
                <a:gd name="T83" fmla="*/ 527 h 559"/>
                <a:gd name="T84" fmla="*/ 363 w 364"/>
                <a:gd name="T85" fmla="*/ 364 h 559"/>
                <a:gd name="T86" fmla="*/ 364 w 364"/>
                <a:gd name="T87" fmla="*/ 267 h 559"/>
                <a:gd name="T88" fmla="*/ 364 w 364"/>
                <a:gd name="T89" fmla="*/ 267 h 559"/>
                <a:gd name="T90" fmla="*/ 364 w 364"/>
                <a:gd name="T91" fmla="*/ 267 h 559"/>
                <a:gd name="T92" fmla="*/ 337 w 364"/>
                <a:gd name="T93" fmla="*/ 267 h 559"/>
                <a:gd name="T94" fmla="*/ 193 w 364"/>
                <a:gd name="T95" fmla="*/ 267 h 559"/>
                <a:gd name="T96" fmla="*/ 190 w 364"/>
                <a:gd name="T97" fmla="*/ 280 h 559"/>
                <a:gd name="T98" fmla="*/ 189 w 364"/>
                <a:gd name="T99" fmla="*/ 347 h 559"/>
                <a:gd name="T100" fmla="*/ 189 w 364"/>
                <a:gd name="T101" fmla="*/ 348 h 559"/>
                <a:gd name="T102" fmla="*/ 189 w 364"/>
                <a:gd name="T103" fmla="*/ 348 h 559"/>
                <a:gd name="T104" fmla="*/ 192 w 364"/>
                <a:gd name="T105" fmla="*/ 348 h 559"/>
                <a:gd name="T106" fmla="*/ 232 w 364"/>
                <a:gd name="T107" fmla="*/ 348 h 559"/>
                <a:gd name="T108" fmla="*/ 257 w 364"/>
                <a:gd name="T109" fmla="*/ 348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4" h="559">
                  <a:moveTo>
                    <a:pt x="257" y="348"/>
                  </a:moveTo>
                  <a:lnTo>
                    <a:pt x="256" y="351"/>
                  </a:lnTo>
                  <a:lnTo>
                    <a:pt x="257" y="367"/>
                  </a:lnTo>
                  <a:lnTo>
                    <a:pt x="256" y="422"/>
                  </a:lnTo>
                  <a:lnTo>
                    <a:pt x="256" y="465"/>
                  </a:lnTo>
                  <a:lnTo>
                    <a:pt x="257" y="467"/>
                  </a:lnTo>
                  <a:lnTo>
                    <a:pt x="253" y="470"/>
                  </a:lnTo>
                  <a:lnTo>
                    <a:pt x="251" y="470"/>
                  </a:lnTo>
                  <a:lnTo>
                    <a:pt x="251" y="470"/>
                  </a:lnTo>
                  <a:lnTo>
                    <a:pt x="250" y="470"/>
                  </a:lnTo>
                  <a:lnTo>
                    <a:pt x="251" y="470"/>
                  </a:lnTo>
                  <a:lnTo>
                    <a:pt x="250" y="470"/>
                  </a:lnTo>
                  <a:lnTo>
                    <a:pt x="251" y="470"/>
                  </a:lnTo>
                  <a:lnTo>
                    <a:pt x="247" y="472"/>
                  </a:lnTo>
                  <a:lnTo>
                    <a:pt x="238" y="474"/>
                  </a:lnTo>
                  <a:lnTo>
                    <a:pt x="218" y="479"/>
                  </a:lnTo>
                  <a:lnTo>
                    <a:pt x="200" y="480"/>
                  </a:lnTo>
                  <a:lnTo>
                    <a:pt x="195" y="480"/>
                  </a:lnTo>
                  <a:lnTo>
                    <a:pt x="179" y="480"/>
                  </a:lnTo>
                  <a:lnTo>
                    <a:pt x="155" y="473"/>
                  </a:lnTo>
                  <a:lnTo>
                    <a:pt x="136" y="457"/>
                  </a:lnTo>
                  <a:lnTo>
                    <a:pt x="125" y="428"/>
                  </a:lnTo>
                  <a:lnTo>
                    <a:pt x="118" y="384"/>
                  </a:lnTo>
                  <a:lnTo>
                    <a:pt x="114" y="321"/>
                  </a:lnTo>
                  <a:lnTo>
                    <a:pt x="114" y="281"/>
                  </a:lnTo>
                  <a:lnTo>
                    <a:pt x="114" y="256"/>
                  </a:lnTo>
                  <a:lnTo>
                    <a:pt x="114" y="206"/>
                  </a:lnTo>
                  <a:lnTo>
                    <a:pt x="128" y="125"/>
                  </a:lnTo>
                  <a:lnTo>
                    <a:pt x="143" y="98"/>
                  </a:lnTo>
                  <a:lnTo>
                    <a:pt x="155" y="89"/>
                  </a:lnTo>
                  <a:lnTo>
                    <a:pt x="167" y="83"/>
                  </a:lnTo>
                  <a:lnTo>
                    <a:pt x="183" y="81"/>
                  </a:lnTo>
                  <a:lnTo>
                    <a:pt x="185" y="81"/>
                  </a:lnTo>
                  <a:lnTo>
                    <a:pt x="197" y="82"/>
                  </a:lnTo>
                  <a:lnTo>
                    <a:pt x="218" y="88"/>
                  </a:lnTo>
                  <a:lnTo>
                    <a:pt x="233" y="98"/>
                  </a:lnTo>
                  <a:lnTo>
                    <a:pt x="242" y="113"/>
                  </a:lnTo>
                  <a:lnTo>
                    <a:pt x="248" y="131"/>
                  </a:lnTo>
                  <a:lnTo>
                    <a:pt x="250" y="152"/>
                  </a:lnTo>
                  <a:lnTo>
                    <a:pt x="251" y="163"/>
                  </a:lnTo>
                  <a:lnTo>
                    <a:pt x="250" y="163"/>
                  </a:lnTo>
                  <a:lnTo>
                    <a:pt x="251" y="163"/>
                  </a:lnTo>
                  <a:lnTo>
                    <a:pt x="250" y="163"/>
                  </a:lnTo>
                  <a:lnTo>
                    <a:pt x="251" y="163"/>
                  </a:lnTo>
                  <a:lnTo>
                    <a:pt x="253" y="163"/>
                  </a:lnTo>
                  <a:lnTo>
                    <a:pt x="269" y="163"/>
                  </a:lnTo>
                  <a:lnTo>
                    <a:pt x="322" y="163"/>
                  </a:lnTo>
                  <a:lnTo>
                    <a:pt x="362" y="163"/>
                  </a:lnTo>
                  <a:lnTo>
                    <a:pt x="364" y="163"/>
                  </a:lnTo>
                  <a:lnTo>
                    <a:pt x="363" y="163"/>
                  </a:lnTo>
                  <a:lnTo>
                    <a:pt x="364" y="163"/>
                  </a:lnTo>
                  <a:lnTo>
                    <a:pt x="363" y="163"/>
                  </a:lnTo>
                  <a:lnTo>
                    <a:pt x="364" y="163"/>
                  </a:lnTo>
                  <a:lnTo>
                    <a:pt x="363" y="138"/>
                  </a:lnTo>
                  <a:lnTo>
                    <a:pt x="352" y="93"/>
                  </a:lnTo>
                  <a:lnTo>
                    <a:pt x="331" y="58"/>
                  </a:lnTo>
                  <a:lnTo>
                    <a:pt x="301" y="30"/>
                  </a:lnTo>
                  <a:lnTo>
                    <a:pt x="263" y="12"/>
                  </a:lnTo>
                  <a:lnTo>
                    <a:pt x="217" y="3"/>
                  </a:lnTo>
                  <a:lnTo>
                    <a:pt x="192" y="0"/>
                  </a:lnTo>
                  <a:lnTo>
                    <a:pt x="148" y="4"/>
                  </a:lnTo>
                  <a:lnTo>
                    <a:pt x="83" y="24"/>
                  </a:lnTo>
                  <a:lnTo>
                    <a:pt x="41" y="62"/>
                  </a:lnTo>
                  <a:lnTo>
                    <a:pt x="15" y="114"/>
                  </a:lnTo>
                  <a:lnTo>
                    <a:pt x="4" y="175"/>
                  </a:lnTo>
                  <a:lnTo>
                    <a:pt x="0" y="242"/>
                  </a:lnTo>
                  <a:lnTo>
                    <a:pt x="0" y="275"/>
                  </a:lnTo>
                  <a:lnTo>
                    <a:pt x="0" y="325"/>
                  </a:lnTo>
                  <a:lnTo>
                    <a:pt x="6" y="406"/>
                  </a:lnTo>
                  <a:lnTo>
                    <a:pt x="22" y="470"/>
                  </a:lnTo>
                  <a:lnTo>
                    <a:pt x="51" y="516"/>
                  </a:lnTo>
                  <a:lnTo>
                    <a:pt x="98" y="544"/>
                  </a:lnTo>
                  <a:lnTo>
                    <a:pt x="167" y="558"/>
                  </a:lnTo>
                  <a:lnTo>
                    <a:pt x="212" y="559"/>
                  </a:lnTo>
                  <a:lnTo>
                    <a:pt x="223" y="559"/>
                  </a:lnTo>
                  <a:lnTo>
                    <a:pt x="248" y="558"/>
                  </a:lnTo>
                  <a:lnTo>
                    <a:pt x="302" y="551"/>
                  </a:lnTo>
                  <a:lnTo>
                    <a:pt x="349" y="543"/>
                  </a:lnTo>
                  <a:lnTo>
                    <a:pt x="358" y="540"/>
                  </a:lnTo>
                  <a:lnTo>
                    <a:pt x="360" y="540"/>
                  </a:lnTo>
                  <a:lnTo>
                    <a:pt x="362" y="539"/>
                  </a:lnTo>
                  <a:lnTo>
                    <a:pt x="363" y="537"/>
                  </a:lnTo>
                  <a:lnTo>
                    <a:pt x="364" y="535"/>
                  </a:lnTo>
                  <a:lnTo>
                    <a:pt x="363" y="527"/>
                  </a:lnTo>
                  <a:lnTo>
                    <a:pt x="364" y="488"/>
                  </a:lnTo>
                  <a:lnTo>
                    <a:pt x="363" y="364"/>
                  </a:lnTo>
                  <a:lnTo>
                    <a:pt x="363" y="273"/>
                  </a:lnTo>
                  <a:lnTo>
                    <a:pt x="364" y="267"/>
                  </a:lnTo>
                  <a:lnTo>
                    <a:pt x="363" y="267"/>
                  </a:lnTo>
                  <a:lnTo>
                    <a:pt x="364" y="267"/>
                  </a:lnTo>
                  <a:lnTo>
                    <a:pt x="363" y="267"/>
                  </a:lnTo>
                  <a:lnTo>
                    <a:pt x="364" y="267"/>
                  </a:lnTo>
                  <a:lnTo>
                    <a:pt x="361" y="267"/>
                  </a:lnTo>
                  <a:lnTo>
                    <a:pt x="337" y="267"/>
                  </a:lnTo>
                  <a:lnTo>
                    <a:pt x="255" y="267"/>
                  </a:lnTo>
                  <a:lnTo>
                    <a:pt x="193" y="267"/>
                  </a:lnTo>
                  <a:lnTo>
                    <a:pt x="190" y="267"/>
                  </a:lnTo>
                  <a:lnTo>
                    <a:pt x="190" y="280"/>
                  </a:lnTo>
                  <a:lnTo>
                    <a:pt x="189" y="318"/>
                  </a:lnTo>
                  <a:lnTo>
                    <a:pt x="189" y="347"/>
                  </a:lnTo>
                  <a:lnTo>
                    <a:pt x="190" y="348"/>
                  </a:lnTo>
                  <a:lnTo>
                    <a:pt x="189" y="348"/>
                  </a:lnTo>
                  <a:lnTo>
                    <a:pt x="190" y="348"/>
                  </a:lnTo>
                  <a:lnTo>
                    <a:pt x="189" y="348"/>
                  </a:lnTo>
                  <a:lnTo>
                    <a:pt x="190" y="348"/>
                  </a:lnTo>
                  <a:lnTo>
                    <a:pt x="192" y="348"/>
                  </a:lnTo>
                  <a:lnTo>
                    <a:pt x="201" y="348"/>
                  </a:lnTo>
                  <a:lnTo>
                    <a:pt x="232" y="348"/>
                  </a:lnTo>
                  <a:lnTo>
                    <a:pt x="255" y="348"/>
                  </a:lnTo>
                  <a:lnTo>
                    <a:pt x="257" y="348"/>
                  </a:lnTo>
                  <a:lnTo>
                    <a:pt x="257" y="348"/>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5" name="Freeform 19">
              <a:extLst>
                <a:ext uri="{FF2B5EF4-FFF2-40B4-BE49-F238E27FC236}">
                  <a16:creationId xmlns:a16="http://schemas.microsoft.com/office/drawing/2014/main" id="{6CE88DB1-1207-44A6-B0AA-C25D3849D3F9}"/>
                </a:ext>
              </a:extLst>
            </p:cNvPr>
            <p:cNvSpPr>
              <a:spLocks noChangeAspect="1"/>
            </p:cNvSpPr>
            <p:nvPr/>
          </p:nvSpPr>
          <p:spPr bwMode="auto">
            <a:xfrm>
              <a:off x="4530" y="3797"/>
              <a:ext cx="261" cy="108"/>
            </a:xfrm>
            <a:custGeom>
              <a:avLst/>
              <a:gdLst>
                <a:gd name="T0" fmla="*/ 149 w 524"/>
                <a:gd name="T1" fmla="*/ 182 h 215"/>
                <a:gd name="T2" fmla="*/ 148 w 524"/>
                <a:gd name="T3" fmla="*/ 182 h 215"/>
                <a:gd name="T4" fmla="*/ 149 w 524"/>
                <a:gd name="T5" fmla="*/ 182 h 215"/>
                <a:gd name="T6" fmla="*/ 148 w 524"/>
                <a:gd name="T7" fmla="*/ 182 h 215"/>
                <a:gd name="T8" fmla="*/ 149 w 524"/>
                <a:gd name="T9" fmla="*/ 182 h 215"/>
                <a:gd name="T10" fmla="*/ 161 w 524"/>
                <a:gd name="T11" fmla="*/ 193 h 215"/>
                <a:gd name="T12" fmla="*/ 188 w 524"/>
                <a:gd name="T13" fmla="*/ 207 h 215"/>
                <a:gd name="T14" fmla="*/ 215 w 524"/>
                <a:gd name="T15" fmla="*/ 215 h 215"/>
                <a:gd name="T16" fmla="*/ 241 w 524"/>
                <a:gd name="T17" fmla="*/ 215 h 215"/>
                <a:gd name="T18" fmla="*/ 266 w 524"/>
                <a:gd name="T19" fmla="*/ 210 h 215"/>
                <a:gd name="T20" fmla="*/ 290 w 524"/>
                <a:gd name="T21" fmla="*/ 200 h 215"/>
                <a:gd name="T22" fmla="*/ 302 w 524"/>
                <a:gd name="T23" fmla="*/ 193 h 215"/>
                <a:gd name="T24" fmla="*/ 310 w 524"/>
                <a:gd name="T25" fmla="*/ 187 h 215"/>
                <a:gd name="T26" fmla="*/ 338 w 524"/>
                <a:gd name="T27" fmla="*/ 170 h 215"/>
                <a:gd name="T28" fmla="*/ 418 w 524"/>
                <a:gd name="T29" fmla="*/ 116 h 215"/>
                <a:gd name="T30" fmla="*/ 504 w 524"/>
                <a:gd name="T31" fmla="*/ 58 h 215"/>
                <a:gd name="T32" fmla="*/ 524 w 524"/>
                <a:gd name="T33" fmla="*/ 46 h 215"/>
                <a:gd name="T34" fmla="*/ 523 w 524"/>
                <a:gd name="T35" fmla="*/ 46 h 215"/>
                <a:gd name="T36" fmla="*/ 524 w 524"/>
                <a:gd name="T37" fmla="*/ 46 h 215"/>
                <a:gd name="T38" fmla="*/ 523 w 524"/>
                <a:gd name="T39" fmla="*/ 46 h 215"/>
                <a:gd name="T40" fmla="*/ 524 w 524"/>
                <a:gd name="T41" fmla="*/ 46 h 215"/>
                <a:gd name="T42" fmla="*/ 524 w 524"/>
                <a:gd name="T43" fmla="*/ 39 h 215"/>
                <a:gd name="T44" fmla="*/ 523 w 524"/>
                <a:gd name="T45" fmla="*/ 18 h 215"/>
                <a:gd name="T46" fmla="*/ 523 w 524"/>
                <a:gd name="T47" fmla="*/ 1 h 215"/>
                <a:gd name="T48" fmla="*/ 524 w 524"/>
                <a:gd name="T49" fmla="*/ 0 h 215"/>
                <a:gd name="T50" fmla="*/ 514 w 524"/>
                <a:gd name="T51" fmla="*/ 0 h 215"/>
                <a:gd name="T52" fmla="*/ 442 w 524"/>
                <a:gd name="T53" fmla="*/ 0 h 215"/>
                <a:gd name="T54" fmla="*/ 197 w 524"/>
                <a:gd name="T55" fmla="*/ 0 h 215"/>
                <a:gd name="T56" fmla="*/ 11 w 524"/>
                <a:gd name="T57" fmla="*/ 0 h 215"/>
                <a:gd name="T58" fmla="*/ 1 w 524"/>
                <a:gd name="T59" fmla="*/ 0 h 215"/>
                <a:gd name="T60" fmla="*/ 0 w 524"/>
                <a:gd name="T61" fmla="*/ 3 h 215"/>
                <a:gd name="T62" fmla="*/ 1 w 524"/>
                <a:gd name="T63" fmla="*/ 19 h 215"/>
                <a:gd name="T64" fmla="*/ 0 w 524"/>
                <a:gd name="T65" fmla="*/ 77 h 215"/>
                <a:gd name="T66" fmla="*/ 0 w 524"/>
                <a:gd name="T67" fmla="*/ 120 h 215"/>
                <a:gd name="T68" fmla="*/ 1 w 524"/>
                <a:gd name="T69" fmla="*/ 123 h 215"/>
                <a:gd name="T70" fmla="*/ 0 w 524"/>
                <a:gd name="T71" fmla="*/ 123 h 215"/>
                <a:gd name="T72" fmla="*/ 1 w 524"/>
                <a:gd name="T73" fmla="*/ 123 h 215"/>
                <a:gd name="T74" fmla="*/ 0 w 524"/>
                <a:gd name="T75" fmla="*/ 123 h 215"/>
                <a:gd name="T76" fmla="*/ 1 w 524"/>
                <a:gd name="T77" fmla="*/ 123 h 215"/>
                <a:gd name="T78" fmla="*/ 9 w 524"/>
                <a:gd name="T79" fmla="*/ 121 h 215"/>
                <a:gd name="T80" fmla="*/ 28 w 524"/>
                <a:gd name="T81" fmla="*/ 121 h 215"/>
                <a:gd name="T82" fmla="*/ 74 w 524"/>
                <a:gd name="T83" fmla="*/ 133 h 215"/>
                <a:gd name="T84" fmla="*/ 130 w 524"/>
                <a:gd name="T85" fmla="*/ 167 h 215"/>
                <a:gd name="T86" fmla="*/ 146 w 524"/>
                <a:gd name="T87" fmla="*/ 180 h 215"/>
                <a:gd name="T88" fmla="*/ 145 w 524"/>
                <a:gd name="T89" fmla="*/ 180 h 215"/>
                <a:gd name="T90" fmla="*/ 146 w 524"/>
                <a:gd name="T91" fmla="*/ 180 h 215"/>
                <a:gd name="T92" fmla="*/ 145 w 524"/>
                <a:gd name="T93" fmla="*/ 180 h 215"/>
                <a:gd name="T94" fmla="*/ 146 w 524"/>
                <a:gd name="T95" fmla="*/ 180 h 215"/>
                <a:gd name="T96" fmla="*/ 145 w 524"/>
                <a:gd name="T97" fmla="*/ 180 h 215"/>
                <a:gd name="T98" fmla="*/ 146 w 524"/>
                <a:gd name="T99" fmla="*/ 180 h 215"/>
                <a:gd name="T100" fmla="*/ 145 w 524"/>
                <a:gd name="T101" fmla="*/ 180 h 215"/>
                <a:gd name="T102" fmla="*/ 146 w 524"/>
                <a:gd name="T103" fmla="*/ 180 h 215"/>
                <a:gd name="T104" fmla="*/ 148 w 524"/>
                <a:gd name="T105" fmla="*/ 182 h 215"/>
                <a:gd name="T106" fmla="*/ 149 w 524"/>
                <a:gd name="T107" fmla="*/ 182 h 215"/>
                <a:gd name="T108" fmla="*/ 149 w 524"/>
                <a:gd name="T109" fmla="*/ 18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4" h="215">
                  <a:moveTo>
                    <a:pt x="149" y="182"/>
                  </a:moveTo>
                  <a:lnTo>
                    <a:pt x="148" y="182"/>
                  </a:lnTo>
                  <a:lnTo>
                    <a:pt x="149" y="182"/>
                  </a:lnTo>
                  <a:lnTo>
                    <a:pt x="148" y="182"/>
                  </a:lnTo>
                  <a:lnTo>
                    <a:pt x="149" y="182"/>
                  </a:lnTo>
                  <a:lnTo>
                    <a:pt x="161" y="193"/>
                  </a:lnTo>
                  <a:lnTo>
                    <a:pt x="188" y="207"/>
                  </a:lnTo>
                  <a:lnTo>
                    <a:pt x="215" y="215"/>
                  </a:lnTo>
                  <a:lnTo>
                    <a:pt x="241" y="215"/>
                  </a:lnTo>
                  <a:lnTo>
                    <a:pt x="266" y="210"/>
                  </a:lnTo>
                  <a:lnTo>
                    <a:pt x="290" y="200"/>
                  </a:lnTo>
                  <a:lnTo>
                    <a:pt x="302" y="193"/>
                  </a:lnTo>
                  <a:lnTo>
                    <a:pt x="310" y="187"/>
                  </a:lnTo>
                  <a:lnTo>
                    <a:pt x="338" y="170"/>
                  </a:lnTo>
                  <a:lnTo>
                    <a:pt x="418" y="116"/>
                  </a:lnTo>
                  <a:lnTo>
                    <a:pt x="504" y="58"/>
                  </a:lnTo>
                  <a:lnTo>
                    <a:pt x="524" y="46"/>
                  </a:lnTo>
                  <a:lnTo>
                    <a:pt x="523" y="46"/>
                  </a:lnTo>
                  <a:lnTo>
                    <a:pt x="524" y="46"/>
                  </a:lnTo>
                  <a:lnTo>
                    <a:pt x="523" y="46"/>
                  </a:lnTo>
                  <a:lnTo>
                    <a:pt x="524" y="46"/>
                  </a:lnTo>
                  <a:lnTo>
                    <a:pt x="524" y="39"/>
                  </a:lnTo>
                  <a:lnTo>
                    <a:pt x="523" y="18"/>
                  </a:lnTo>
                  <a:lnTo>
                    <a:pt x="523" y="1"/>
                  </a:lnTo>
                  <a:lnTo>
                    <a:pt x="524" y="0"/>
                  </a:lnTo>
                  <a:lnTo>
                    <a:pt x="514" y="0"/>
                  </a:lnTo>
                  <a:lnTo>
                    <a:pt x="442" y="0"/>
                  </a:lnTo>
                  <a:lnTo>
                    <a:pt x="197" y="0"/>
                  </a:lnTo>
                  <a:lnTo>
                    <a:pt x="11" y="0"/>
                  </a:lnTo>
                  <a:lnTo>
                    <a:pt x="1" y="0"/>
                  </a:lnTo>
                  <a:lnTo>
                    <a:pt x="0" y="3"/>
                  </a:lnTo>
                  <a:lnTo>
                    <a:pt x="1" y="19"/>
                  </a:lnTo>
                  <a:lnTo>
                    <a:pt x="0" y="77"/>
                  </a:lnTo>
                  <a:lnTo>
                    <a:pt x="0" y="120"/>
                  </a:lnTo>
                  <a:lnTo>
                    <a:pt x="1" y="123"/>
                  </a:lnTo>
                  <a:lnTo>
                    <a:pt x="0" y="123"/>
                  </a:lnTo>
                  <a:lnTo>
                    <a:pt x="1" y="123"/>
                  </a:lnTo>
                  <a:lnTo>
                    <a:pt x="0" y="123"/>
                  </a:lnTo>
                  <a:lnTo>
                    <a:pt x="1" y="123"/>
                  </a:lnTo>
                  <a:lnTo>
                    <a:pt x="9" y="121"/>
                  </a:lnTo>
                  <a:lnTo>
                    <a:pt x="28" y="121"/>
                  </a:lnTo>
                  <a:lnTo>
                    <a:pt x="74" y="133"/>
                  </a:lnTo>
                  <a:lnTo>
                    <a:pt x="130" y="167"/>
                  </a:lnTo>
                  <a:lnTo>
                    <a:pt x="146" y="180"/>
                  </a:lnTo>
                  <a:lnTo>
                    <a:pt x="145" y="180"/>
                  </a:lnTo>
                  <a:lnTo>
                    <a:pt x="146" y="180"/>
                  </a:lnTo>
                  <a:lnTo>
                    <a:pt x="145" y="180"/>
                  </a:lnTo>
                  <a:lnTo>
                    <a:pt x="146" y="180"/>
                  </a:lnTo>
                  <a:lnTo>
                    <a:pt x="145" y="180"/>
                  </a:lnTo>
                  <a:lnTo>
                    <a:pt x="146" y="180"/>
                  </a:lnTo>
                  <a:lnTo>
                    <a:pt x="145" y="180"/>
                  </a:lnTo>
                  <a:lnTo>
                    <a:pt x="146" y="180"/>
                  </a:lnTo>
                  <a:lnTo>
                    <a:pt x="148" y="182"/>
                  </a:lnTo>
                  <a:lnTo>
                    <a:pt x="149" y="182"/>
                  </a:lnTo>
                  <a:lnTo>
                    <a:pt x="149" y="182"/>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6" name="Freeform 20">
              <a:extLst>
                <a:ext uri="{FF2B5EF4-FFF2-40B4-BE49-F238E27FC236}">
                  <a16:creationId xmlns:a16="http://schemas.microsoft.com/office/drawing/2014/main" id="{596CCFA1-D7BB-46B9-98FB-58E0FFE9C55A}"/>
                </a:ext>
              </a:extLst>
            </p:cNvPr>
            <p:cNvSpPr>
              <a:spLocks noChangeAspect="1"/>
            </p:cNvSpPr>
            <p:nvPr/>
          </p:nvSpPr>
          <p:spPr bwMode="auto">
            <a:xfrm>
              <a:off x="4530" y="3941"/>
              <a:ext cx="261" cy="129"/>
            </a:xfrm>
            <a:custGeom>
              <a:avLst/>
              <a:gdLst>
                <a:gd name="T0" fmla="*/ 280 w 524"/>
                <a:gd name="T1" fmla="*/ 38 h 257"/>
                <a:gd name="T2" fmla="*/ 280 w 524"/>
                <a:gd name="T3" fmla="*/ 38 h 257"/>
                <a:gd name="T4" fmla="*/ 279 w 524"/>
                <a:gd name="T5" fmla="*/ 37 h 257"/>
                <a:gd name="T6" fmla="*/ 267 w 524"/>
                <a:gd name="T7" fmla="*/ 28 h 257"/>
                <a:gd name="T8" fmla="*/ 264 w 524"/>
                <a:gd name="T9" fmla="*/ 23 h 257"/>
                <a:gd name="T10" fmla="*/ 226 w 524"/>
                <a:gd name="T11" fmla="*/ 6 h 257"/>
                <a:gd name="T12" fmla="*/ 183 w 524"/>
                <a:gd name="T13" fmla="*/ 0 h 257"/>
                <a:gd name="T14" fmla="*/ 146 w 524"/>
                <a:gd name="T15" fmla="*/ 7 h 257"/>
                <a:gd name="T16" fmla="*/ 141 w 524"/>
                <a:gd name="T17" fmla="*/ 9 h 257"/>
                <a:gd name="T18" fmla="*/ 130 w 524"/>
                <a:gd name="T19" fmla="*/ 15 h 257"/>
                <a:gd name="T20" fmla="*/ 129 w 524"/>
                <a:gd name="T21" fmla="*/ 15 h 257"/>
                <a:gd name="T22" fmla="*/ 129 w 524"/>
                <a:gd name="T23" fmla="*/ 15 h 257"/>
                <a:gd name="T24" fmla="*/ 127 w 524"/>
                <a:gd name="T25" fmla="*/ 17 h 257"/>
                <a:gd name="T26" fmla="*/ 50 w 524"/>
                <a:gd name="T27" fmla="*/ 69 h 257"/>
                <a:gd name="T28" fmla="*/ 1 w 524"/>
                <a:gd name="T29" fmla="*/ 101 h 257"/>
                <a:gd name="T30" fmla="*/ 1 w 524"/>
                <a:gd name="T31" fmla="*/ 127 h 257"/>
                <a:gd name="T32" fmla="*/ 0 w 524"/>
                <a:gd name="T33" fmla="*/ 254 h 257"/>
                <a:gd name="T34" fmla="*/ 11 w 524"/>
                <a:gd name="T35" fmla="*/ 257 h 257"/>
                <a:gd name="T36" fmla="*/ 327 w 524"/>
                <a:gd name="T37" fmla="*/ 257 h 257"/>
                <a:gd name="T38" fmla="*/ 524 w 524"/>
                <a:gd name="T39" fmla="*/ 257 h 257"/>
                <a:gd name="T40" fmla="*/ 523 w 524"/>
                <a:gd name="T41" fmla="*/ 188 h 257"/>
                <a:gd name="T42" fmla="*/ 524 w 524"/>
                <a:gd name="T43" fmla="*/ 145 h 257"/>
                <a:gd name="T44" fmla="*/ 524 w 524"/>
                <a:gd name="T45" fmla="*/ 145 h 257"/>
                <a:gd name="T46" fmla="*/ 524 w 524"/>
                <a:gd name="T47" fmla="*/ 145 h 257"/>
                <a:gd name="T48" fmla="*/ 504 w 524"/>
                <a:gd name="T49" fmla="*/ 154 h 257"/>
                <a:gd name="T50" fmla="*/ 449 w 524"/>
                <a:gd name="T51" fmla="*/ 158 h 257"/>
                <a:gd name="T52" fmla="*/ 366 w 524"/>
                <a:gd name="T53" fmla="*/ 119 h 257"/>
                <a:gd name="T54" fmla="*/ 342 w 524"/>
                <a:gd name="T55" fmla="*/ 98 h 257"/>
                <a:gd name="T56" fmla="*/ 342 w 524"/>
                <a:gd name="T57" fmla="*/ 98 h 257"/>
                <a:gd name="T58" fmla="*/ 342 w 524"/>
                <a:gd name="T59" fmla="*/ 98 h 257"/>
                <a:gd name="T60" fmla="*/ 342 w 524"/>
                <a:gd name="T61" fmla="*/ 98 h 257"/>
                <a:gd name="T62" fmla="*/ 341 w 524"/>
                <a:gd name="T63" fmla="*/ 97 h 257"/>
                <a:gd name="T64" fmla="*/ 304 w 524"/>
                <a:gd name="T65" fmla="*/ 61 h 257"/>
                <a:gd name="T66" fmla="*/ 281 w 524"/>
                <a:gd name="T67" fmla="*/ 3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4" h="257">
                  <a:moveTo>
                    <a:pt x="281" y="38"/>
                  </a:moveTo>
                  <a:lnTo>
                    <a:pt x="280" y="38"/>
                  </a:lnTo>
                  <a:lnTo>
                    <a:pt x="281" y="38"/>
                  </a:lnTo>
                  <a:lnTo>
                    <a:pt x="280" y="38"/>
                  </a:lnTo>
                  <a:lnTo>
                    <a:pt x="281" y="38"/>
                  </a:lnTo>
                  <a:lnTo>
                    <a:pt x="279" y="37"/>
                  </a:lnTo>
                  <a:lnTo>
                    <a:pt x="274" y="33"/>
                  </a:lnTo>
                  <a:lnTo>
                    <a:pt x="267" y="28"/>
                  </a:lnTo>
                  <a:lnTo>
                    <a:pt x="264" y="24"/>
                  </a:lnTo>
                  <a:lnTo>
                    <a:pt x="264" y="23"/>
                  </a:lnTo>
                  <a:lnTo>
                    <a:pt x="251" y="16"/>
                  </a:lnTo>
                  <a:lnTo>
                    <a:pt x="226" y="6"/>
                  </a:lnTo>
                  <a:lnTo>
                    <a:pt x="204" y="0"/>
                  </a:lnTo>
                  <a:lnTo>
                    <a:pt x="183" y="0"/>
                  </a:lnTo>
                  <a:lnTo>
                    <a:pt x="151" y="6"/>
                  </a:lnTo>
                  <a:lnTo>
                    <a:pt x="146" y="7"/>
                  </a:lnTo>
                  <a:lnTo>
                    <a:pt x="144" y="8"/>
                  </a:lnTo>
                  <a:lnTo>
                    <a:pt x="141" y="9"/>
                  </a:lnTo>
                  <a:lnTo>
                    <a:pt x="135" y="13"/>
                  </a:lnTo>
                  <a:lnTo>
                    <a:pt x="130" y="15"/>
                  </a:lnTo>
                  <a:lnTo>
                    <a:pt x="130" y="15"/>
                  </a:lnTo>
                  <a:lnTo>
                    <a:pt x="129" y="15"/>
                  </a:lnTo>
                  <a:lnTo>
                    <a:pt x="130" y="15"/>
                  </a:lnTo>
                  <a:lnTo>
                    <a:pt x="129" y="15"/>
                  </a:lnTo>
                  <a:lnTo>
                    <a:pt x="130" y="15"/>
                  </a:lnTo>
                  <a:lnTo>
                    <a:pt x="127" y="17"/>
                  </a:lnTo>
                  <a:lnTo>
                    <a:pt x="110" y="29"/>
                  </a:lnTo>
                  <a:lnTo>
                    <a:pt x="50" y="69"/>
                  </a:lnTo>
                  <a:lnTo>
                    <a:pt x="4" y="100"/>
                  </a:lnTo>
                  <a:lnTo>
                    <a:pt x="1" y="101"/>
                  </a:lnTo>
                  <a:lnTo>
                    <a:pt x="0" y="105"/>
                  </a:lnTo>
                  <a:lnTo>
                    <a:pt x="1" y="127"/>
                  </a:lnTo>
                  <a:lnTo>
                    <a:pt x="0" y="199"/>
                  </a:lnTo>
                  <a:lnTo>
                    <a:pt x="0" y="254"/>
                  </a:lnTo>
                  <a:lnTo>
                    <a:pt x="1" y="257"/>
                  </a:lnTo>
                  <a:lnTo>
                    <a:pt x="11" y="257"/>
                  </a:lnTo>
                  <a:lnTo>
                    <a:pt x="82" y="257"/>
                  </a:lnTo>
                  <a:lnTo>
                    <a:pt x="327" y="257"/>
                  </a:lnTo>
                  <a:lnTo>
                    <a:pt x="514" y="257"/>
                  </a:lnTo>
                  <a:lnTo>
                    <a:pt x="524" y="257"/>
                  </a:lnTo>
                  <a:lnTo>
                    <a:pt x="524" y="239"/>
                  </a:lnTo>
                  <a:lnTo>
                    <a:pt x="523" y="188"/>
                  </a:lnTo>
                  <a:lnTo>
                    <a:pt x="523" y="147"/>
                  </a:lnTo>
                  <a:lnTo>
                    <a:pt x="524" y="145"/>
                  </a:lnTo>
                  <a:lnTo>
                    <a:pt x="523" y="145"/>
                  </a:lnTo>
                  <a:lnTo>
                    <a:pt x="524" y="145"/>
                  </a:lnTo>
                  <a:lnTo>
                    <a:pt x="523" y="145"/>
                  </a:lnTo>
                  <a:lnTo>
                    <a:pt x="524" y="145"/>
                  </a:lnTo>
                  <a:lnTo>
                    <a:pt x="519" y="147"/>
                  </a:lnTo>
                  <a:lnTo>
                    <a:pt x="504" y="154"/>
                  </a:lnTo>
                  <a:lnTo>
                    <a:pt x="480" y="159"/>
                  </a:lnTo>
                  <a:lnTo>
                    <a:pt x="449" y="158"/>
                  </a:lnTo>
                  <a:lnTo>
                    <a:pt x="410" y="145"/>
                  </a:lnTo>
                  <a:lnTo>
                    <a:pt x="366" y="119"/>
                  </a:lnTo>
                  <a:lnTo>
                    <a:pt x="343" y="98"/>
                  </a:lnTo>
                  <a:lnTo>
                    <a:pt x="342" y="98"/>
                  </a:lnTo>
                  <a:lnTo>
                    <a:pt x="343" y="98"/>
                  </a:lnTo>
                  <a:lnTo>
                    <a:pt x="342" y="98"/>
                  </a:lnTo>
                  <a:lnTo>
                    <a:pt x="343" y="98"/>
                  </a:lnTo>
                  <a:lnTo>
                    <a:pt x="342" y="98"/>
                  </a:lnTo>
                  <a:lnTo>
                    <a:pt x="343" y="98"/>
                  </a:lnTo>
                  <a:lnTo>
                    <a:pt x="342" y="98"/>
                  </a:lnTo>
                  <a:lnTo>
                    <a:pt x="343" y="98"/>
                  </a:lnTo>
                  <a:lnTo>
                    <a:pt x="341" y="97"/>
                  </a:lnTo>
                  <a:lnTo>
                    <a:pt x="333" y="89"/>
                  </a:lnTo>
                  <a:lnTo>
                    <a:pt x="304" y="61"/>
                  </a:lnTo>
                  <a:lnTo>
                    <a:pt x="282" y="40"/>
                  </a:lnTo>
                  <a:lnTo>
                    <a:pt x="281" y="38"/>
                  </a:lnTo>
                  <a:lnTo>
                    <a:pt x="281" y="38"/>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7" name="Freeform 21">
              <a:extLst>
                <a:ext uri="{FF2B5EF4-FFF2-40B4-BE49-F238E27FC236}">
                  <a16:creationId xmlns:a16="http://schemas.microsoft.com/office/drawing/2014/main" id="{FD5CEE88-CFCE-40AB-AA50-C777C5DA06CE}"/>
                </a:ext>
              </a:extLst>
            </p:cNvPr>
            <p:cNvSpPr>
              <a:spLocks noChangeAspect="1"/>
            </p:cNvSpPr>
            <p:nvPr/>
          </p:nvSpPr>
          <p:spPr bwMode="auto">
            <a:xfrm>
              <a:off x="4530" y="3876"/>
              <a:ext cx="75" cy="32"/>
            </a:xfrm>
            <a:custGeom>
              <a:avLst/>
              <a:gdLst>
                <a:gd name="T0" fmla="*/ 134 w 150"/>
                <a:gd name="T1" fmla="*/ 29 h 64"/>
                <a:gd name="T2" fmla="*/ 118 w 150"/>
                <a:gd name="T3" fmla="*/ 19 h 64"/>
                <a:gd name="T4" fmla="*/ 88 w 150"/>
                <a:gd name="T5" fmla="*/ 5 h 64"/>
                <a:gd name="T6" fmla="*/ 60 w 150"/>
                <a:gd name="T7" fmla="*/ 0 h 64"/>
                <a:gd name="T8" fmla="*/ 37 w 150"/>
                <a:gd name="T9" fmla="*/ 0 h 64"/>
                <a:gd name="T10" fmla="*/ 17 w 150"/>
                <a:gd name="T11" fmla="*/ 4 h 64"/>
                <a:gd name="T12" fmla="*/ 5 w 150"/>
                <a:gd name="T13" fmla="*/ 8 h 64"/>
                <a:gd name="T14" fmla="*/ 1 w 150"/>
                <a:gd name="T15" fmla="*/ 9 h 64"/>
                <a:gd name="T16" fmla="*/ 0 w 150"/>
                <a:gd name="T17" fmla="*/ 9 h 64"/>
                <a:gd name="T18" fmla="*/ 1 w 150"/>
                <a:gd name="T19" fmla="*/ 9 h 64"/>
                <a:gd name="T20" fmla="*/ 0 w 150"/>
                <a:gd name="T21" fmla="*/ 9 h 64"/>
                <a:gd name="T22" fmla="*/ 1 w 150"/>
                <a:gd name="T23" fmla="*/ 9 h 64"/>
                <a:gd name="T24" fmla="*/ 1 w 150"/>
                <a:gd name="T25" fmla="*/ 19 h 64"/>
                <a:gd name="T26" fmla="*/ 0 w 150"/>
                <a:gd name="T27" fmla="*/ 44 h 64"/>
                <a:gd name="T28" fmla="*/ 0 w 150"/>
                <a:gd name="T29" fmla="*/ 64 h 64"/>
                <a:gd name="T30" fmla="*/ 1 w 150"/>
                <a:gd name="T31" fmla="*/ 64 h 64"/>
                <a:gd name="T32" fmla="*/ 6 w 150"/>
                <a:gd name="T33" fmla="*/ 61 h 64"/>
                <a:gd name="T34" fmla="*/ 20 w 150"/>
                <a:gd name="T35" fmla="*/ 51 h 64"/>
                <a:gd name="T36" fmla="*/ 30 w 150"/>
                <a:gd name="T37" fmla="*/ 44 h 64"/>
                <a:gd name="T38" fmla="*/ 31 w 150"/>
                <a:gd name="T39" fmla="*/ 43 h 64"/>
                <a:gd name="T40" fmla="*/ 30 w 150"/>
                <a:gd name="T41" fmla="*/ 43 h 64"/>
                <a:gd name="T42" fmla="*/ 31 w 150"/>
                <a:gd name="T43" fmla="*/ 43 h 64"/>
                <a:gd name="T44" fmla="*/ 30 w 150"/>
                <a:gd name="T45" fmla="*/ 43 h 64"/>
                <a:gd name="T46" fmla="*/ 31 w 150"/>
                <a:gd name="T47" fmla="*/ 43 h 64"/>
                <a:gd name="T48" fmla="*/ 39 w 150"/>
                <a:gd name="T49" fmla="*/ 38 h 64"/>
                <a:gd name="T50" fmla="*/ 74 w 150"/>
                <a:gd name="T51" fmla="*/ 29 h 64"/>
                <a:gd name="T52" fmla="*/ 131 w 150"/>
                <a:gd name="T53" fmla="*/ 37 h 64"/>
                <a:gd name="T54" fmla="*/ 150 w 150"/>
                <a:gd name="T55" fmla="*/ 44 h 64"/>
                <a:gd name="T56" fmla="*/ 149 w 150"/>
                <a:gd name="T57" fmla="*/ 44 h 64"/>
                <a:gd name="T58" fmla="*/ 150 w 150"/>
                <a:gd name="T59" fmla="*/ 44 h 64"/>
                <a:gd name="T60" fmla="*/ 149 w 150"/>
                <a:gd name="T61" fmla="*/ 44 h 64"/>
                <a:gd name="T62" fmla="*/ 150 w 150"/>
                <a:gd name="T63" fmla="*/ 44 h 64"/>
                <a:gd name="T64" fmla="*/ 148 w 150"/>
                <a:gd name="T65" fmla="*/ 43 h 64"/>
                <a:gd name="T66" fmla="*/ 144 w 150"/>
                <a:gd name="T67" fmla="*/ 39 h 64"/>
                <a:gd name="T68" fmla="*/ 142 w 150"/>
                <a:gd name="T69" fmla="*/ 37 h 64"/>
                <a:gd name="T70" fmla="*/ 142 w 150"/>
                <a:gd name="T71" fmla="*/ 36 h 64"/>
                <a:gd name="T72" fmla="*/ 141 w 150"/>
                <a:gd name="T73" fmla="*/ 36 h 64"/>
                <a:gd name="T74" fmla="*/ 142 w 150"/>
                <a:gd name="T75" fmla="*/ 36 h 64"/>
                <a:gd name="T76" fmla="*/ 141 w 150"/>
                <a:gd name="T77" fmla="*/ 36 h 64"/>
                <a:gd name="T78" fmla="*/ 142 w 150"/>
                <a:gd name="T79" fmla="*/ 36 h 64"/>
                <a:gd name="T80" fmla="*/ 139 w 150"/>
                <a:gd name="T81" fmla="*/ 35 h 64"/>
                <a:gd name="T82" fmla="*/ 136 w 150"/>
                <a:gd name="T83" fmla="*/ 32 h 64"/>
                <a:gd name="T84" fmla="*/ 134 w 150"/>
                <a:gd name="T85" fmla="*/ 30 h 64"/>
                <a:gd name="T86" fmla="*/ 134 w 150"/>
                <a:gd name="T87" fmla="*/ 29 h 64"/>
                <a:gd name="T88" fmla="*/ 134 w 150"/>
                <a:gd name="T89"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0" h="64">
                  <a:moveTo>
                    <a:pt x="134" y="29"/>
                  </a:moveTo>
                  <a:lnTo>
                    <a:pt x="118" y="19"/>
                  </a:lnTo>
                  <a:lnTo>
                    <a:pt x="88" y="5"/>
                  </a:lnTo>
                  <a:lnTo>
                    <a:pt x="60" y="0"/>
                  </a:lnTo>
                  <a:lnTo>
                    <a:pt x="37" y="0"/>
                  </a:lnTo>
                  <a:lnTo>
                    <a:pt x="17" y="4"/>
                  </a:lnTo>
                  <a:lnTo>
                    <a:pt x="5" y="8"/>
                  </a:lnTo>
                  <a:lnTo>
                    <a:pt x="1" y="9"/>
                  </a:lnTo>
                  <a:lnTo>
                    <a:pt x="0" y="9"/>
                  </a:lnTo>
                  <a:lnTo>
                    <a:pt x="1" y="9"/>
                  </a:lnTo>
                  <a:lnTo>
                    <a:pt x="0" y="9"/>
                  </a:lnTo>
                  <a:lnTo>
                    <a:pt x="1" y="9"/>
                  </a:lnTo>
                  <a:lnTo>
                    <a:pt x="1" y="19"/>
                  </a:lnTo>
                  <a:lnTo>
                    <a:pt x="0" y="44"/>
                  </a:lnTo>
                  <a:lnTo>
                    <a:pt x="0" y="64"/>
                  </a:lnTo>
                  <a:lnTo>
                    <a:pt x="1" y="64"/>
                  </a:lnTo>
                  <a:lnTo>
                    <a:pt x="6" y="61"/>
                  </a:lnTo>
                  <a:lnTo>
                    <a:pt x="20" y="51"/>
                  </a:lnTo>
                  <a:lnTo>
                    <a:pt x="30" y="44"/>
                  </a:lnTo>
                  <a:lnTo>
                    <a:pt x="31" y="43"/>
                  </a:lnTo>
                  <a:lnTo>
                    <a:pt x="30" y="43"/>
                  </a:lnTo>
                  <a:lnTo>
                    <a:pt x="31" y="43"/>
                  </a:lnTo>
                  <a:lnTo>
                    <a:pt x="30" y="43"/>
                  </a:lnTo>
                  <a:lnTo>
                    <a:pt x="31" y="43"/>
                  </a:lnTo>
                  <a:lnTo>
                    <a:pt x="39" y="38"/>
                  </a:lnTo>
                  <a:lnTo>
                    <a:pt x="74" y="29"/>
                  </a:lnTo>
                  <a:lnTo>
                    <a:pt x="131" y="37"/>
                  </a:lnTo>
                  <a:lnTo>
                    <a:pt x="150" y="44"/>
                  </a:lnTo>
                  <a:lnTo>
                    <a:pt x="149" y="44"/>
                  </a:lnTo>
                  <a:lnTo>
                    <a:pt x="150" y="44"/>
                  </a:lnTo>
                  <a:lnTo>
                    <a:pt x="149" y="44"/>
                  </a:lnTo>
                  <a:lnTo>
                    <a:pt x="150" y="44"/>
                  </a:lnTo>
                  <a:lnTo>
                    <a:pt x="148" y="43"/>
                  </a:lnTo>
                  <a:lnTo>
                    <a:pt x="144" y="39"/>
                  </a:lnTo>
                  <a:lnTo>
                    <a:pt x="142" y="37"/>
                  </a:lnTo>
                  <a:lnTo>
                    <a:pt x="142" y="36"/>
                  </a:lnTo>
                  <a:lnTo>
                    <a:pt x="141" y="36"/>
                  </a:lnTo>
                  <a:lnTo>
                    <a:pt x="142" y="36"/>
                  </a:lnTo>
                  <a:lnTo>
                    <a:pt x="141" y="36"/>
                  </a:lnTo>
                  <a:lnTo>
                    <a:pt x="142" y="36"/>
                  </a:lnTo>
                  <a:lnTo>
                    <a:pt x="139" y="35"/>
                  </a:lnTo>
                  <a:lnTo>
                    <a:pt x="136" y="32"/>
                  </a:lnTo>
                  <a:lnTo>
                    <a:pt x="134" y="30"/>
                  </a:lnTo>
                  <a:lnTo>
                    <a:pt x="134" y="29"/>
                  </a:lnTo>
                  <a:lnTo>
                    <a:pt x="134" y="29"/>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8" name="Freeform 22">
              <a:extLst>
                <a:ext uri="{FF2B5EF4-FFF2-40B4-BE49-F238E27FC236}">
                  <a16:creationId xmlns:a16="http://schemas.microsoft.com/office/drawing/2014/main" id="{524B23A6-17C2-4417-9ACD-AB552EF9BE1D}"/>
                </a:ext>
              </a:extLst>
            </p:cNvPr>
            <p:cNvSpPr>
              <a:spLocks noChangeAspect="1"/>
            </p:cNvSpPr>
            <p:nvPr/>
          </p:nvSpPr>
          <p:spPr bwMode="auto">
            <a:xfrm>
              <a:off x="4530" y="3908"/>
              <a:ext cx="109" cy="57"/>
            </a:xfrm>
            <a:custGeom>
              <a:avLst/>
              <a:gdLst>
                <a:gd name="T0" fmla="*/ 206 w 218"/>
                <a:gd name="T1" fmla="*/ 33 h 110"/>
                <a:gd name="T2" fmla="*/ 192 w 218"/>
                <a:gd name="T3" fmla="*/ 24 h 110"/>
                <a:gd name="T4" fmla="*/ 165 w 218"/>
                <a:gd name="T5" fmla="*/ 9 h 110"/>
                <a:gd name="T6" fmla="*/ 139 w 218"/>
                <a:gd name="T7" fmla="*/ 2 h 110"/>
                <a:gd name="T8" fmla="*/ 118 w 218"/>
                <a:gd name="T9" fmla="*/ 0 h 110"/>
                <a:gd name="T10" fmla="*/ 97 w 218"/>
                <a:gd name="T11" fmla="*/ 2 h 110"/>
                <a:gd name="T12" fmla="*/ 82 w 218"/>
                <a:gd name="T13" fmla="*/ 5 h 110"/>
                <a:gd name="T14" fmla="*/ 76 w 218"/>
                <a:gd name="T15" fmla="*/ 7 h 110"/>
                <a:gd name="T16" fmla="*/ 74 w 218"/>
                <a:gd name="T17" fmla="*/ 8 h 110"/>
                <a:gd name="T18" fmla="*/ 72 w 218"/>
                <a:gd name="T19" fmla="*/ 9 h 110"/>
                <a:gd name="T20" fmla="*/ 66 w 218"/>
                <a:gd name="T21" fmla="*/ 12 h 110"/>
                <a:gd name="T22" fmla="*/ 61 w 218"/>
                <a:gd name="T23" fmla="*/ 15 h 110"/>
                <a:gd name="T24" fmla="*/ 60 w 218"/>
                <a:gd name="T25" fmla="*/ 15 h 110"/>
                <a:gd name="T26" fmla="*/ 59 w 218"/>
                <a:gd name="T27" fmla="*/ 15 h 110"/>
                <a:gd name="T28" fmla="*/ 60 w 218"/>
                <a:gd name="T29" fmla="*/ 15 h 110"/>
                <a:gd name="T30" fmla="*/ 59 w 218"/>
                <a:gd name="T31" fmla="*/ 15 h 110"/>
                <a:gd name="T32" fmla="*/ 60 w 218"/>
                <a:gd name="T33" fmla="*/ 15 h 110"/>
                <a:gd name="T34" fmla="*/ 59 w 218"/>
                <a:gd name="T35" fmla="*/ 16 h 110"/>
                <a:gd name="T36" fmla="*/ 55 w 218"/>
                <a:gd name="T37" fmla="*/ 18 h 110"/>
                <a:gd name="T38" fmla="*/ 54 w 218"/>
                <a:gd name="T39" fmla="*/ 19 h 110"/>
                <a:gd name="T40" fmla="*/ 54 w 218"/>
                <a:gd name="T41" fmla="*/ 19 h 110"/>
                <a:gd name="T42" fmla="*/ 53 w 218"/>
                <a:gd name="T43" fmla="*/ 19 h 110"/>
                <a:gd name="T44" fmla="*/ 54 w 218"/>
                <a:gd name="T45" fmla="*/ 19 h 110"/>
                <a:gd name="T46" fmla="*/ 53 w 218"/>
                <a:gd name="T47" fmla="*/ 19 h 110"/>
                <a:gd name="T48" fmla="*/ 54 w 218"/>
                <a:gd name="T49" fmla="*/ 19 h 110"/>
                <a:gd name="T50" fmla="*/ 53 w 218"/>
                <a:gd name="T51" fmla="*/ 20 h 110"/>
                <a:gd name="T52" fmla="*/ 45 w 218"/>
                <a:gd name="T53" fmla="*/ 25 h 110"/>
                <a:gd name="T54" fmla="*/ 21 w 218"/>
                <a:gd name="T55" fmla="*/ 42 h 110"/>
                <a:gd name="T56" fmla="*/ 1 w 218"/>
                <a:gd name="T57" fmla="*/ 55 h 110"/>
                <a:gd name="T58" fmla="*/ 1 w 218"/>
                <a:gd name="T59" fmla="*/ 55 h 110"/>
                <a:gd name="T60" fmla="*/ 1 w 218"/>
                <a:gd name="T61" fmla="*/ 64 h 110"/>
                <a:gd name="T62" fmla="*/ 0 w 218"/>
                <a:gd name="T63" fmla="*/ 89 h 110"/>
                <a:gd name="T64" fmla="*/ 0 w 218"/>
                <a:gd name="T65" fmla="*/ 110 h 110"/>
                <a:gd name="T66" fmla="*/ 1 w 218"/>
                <a:gd name="T67" fmla="*/ 110 h 110"/>
                <a:gd name="T68" fmla="*/ 2 w 218"/>
                <a:gd name="T69" fmla="*/ 109 h 110"/>
                <a:gd name="T70" fmla="*/ 16 w 218"/>
                <a:gd name="T71" fmla="*/ 100 h 110"/>
                <a:gd name="T72" fmla="*/ 62 w 218"/>
                <a:gd name="T73" fmla="*/ 69 h 110"/>
                <a:gd name="T74" fmla="*/ 97 w 218"/>
                <a:gd name="T75" fmla="*/ 46 h 110"/>
                <a:gd name="T76" fmla="*/ 99 w 218"/>
                <a:gd name="T77" fmla="*/ 43 h 110"/>
                <a:gd name="T78" fmla="*/ 98 w 218"/>
                <a:gd name="T79" fmla="*/ 43 h 110"/>
                <a:gd name="T80" fmla="*/ 99 w 218"/>
                <a:gd name="T81" fmla="*/ 43 h 110"/>
                <a:gd name="T82" fmla="*/ 98 w 218"/>
                <a:gd name="T83" fmla="*/ 43 h 110"/>
                <a:gd name="T84" fmla="*/ 99 w 218"/>
                <a:gd name="T85" fmla="*/ 43 h 110"/>
                <a:gd name="T86" fmla="*/ 107 w 218"/>
                <a:gd name="T87" fmla="*/ 39 h 110"/>
                <a:gd name="T88" fmla="*/ 142 w 218"/>
                <a:gd name="T89" fmla="*/ 30 h 110"/>
                <a:gd name="T90" fmla="*/ 199 w 218"/>
                <a:gd name="T91" fmla="*/ 36 h 110"/>
                <a:gd name="T92" fmla="*/ 218 w 218"/>
                <a:gd name="T93" fmla="*/ 43 h 110"/>
                <a:gd name="T94" fmla="*/ 217 w 218"/>
                <a:gd name="T95" fmla="*/ 43 h 110"/>
                <a:gd name="T96" fmla="*/ 218 w 218"/>
                <a:gd name="T97" fmla="*/ 43 h 110"/>
                <a:gd name="T98" fmla="*/ 217 w 218"/>
                <a:gd name="T99" fmla="*/ 43 h 110"/>
                <a:gd name="T100" fmla="*/ 218 w 218"/>
                <a:gd name="T101" fmla="*/ 43 h 110"/>
                <a:gd name="T102" fmla="*/ 215 w 218"/>
                <a:gd name="T103" fmla="*/ 42 h 110"/>
                <a:gd name="T104" fmla="*/ 214 w 218"/>
                <a:gd name="T105" fmla="*/ 41 h 110"/>
                <a:gd name="T106" fmla="*/ 213 w 218"/>
                <a:gd name="T107" fmla="*/ 41 h 110"/>
                <a:gd name="T108" fmla="*/ 214 w 218"/>
                <a:gd name="T109" fmla="*/ 41 h 110"/>
                <a:gd name="T110" fmla="*/ 213 w 218"/>
                <a:gd name="T111" fmla="*/ 41 h 110"/>
                <a:gd name="T112" fmla="*/ 214 w 218"/>
                <a:gd name="T113" fmla="*/ 41 h 110"/>
                <a:gd name="T114" fmla="*/ 211 w 218"/>
                <a:gd name="T115" fmla="*/ 39 h 110"/>
                <a:gd name="T116" fmla="*/ 209 w 218"/>
                <a:gd name="T117" fmla="*/ 36 h 110"/>
                <a:gd name="T118" fmla="*/ 206 w 218"/>
                <a:gd name="T119" fmla="*/ 34 h 110"/>
                <a:gd name="T120" fmla="*/ 206 w 218"/>
                <a:gd name="T121" fmla="*/ 33 h 110"/>
                <a:gd name="T122" fmla="*/ 206 w 218"/>
                <a:gd name="T123" fmla="*/ 3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8" h="110">
                  <a:moveTo>
                    <a:pt x="206" y="33"/>
                  </a:moveTo>
                  <a:lnTo>
                    <a:pt x="192" y="24"/>
                  </a:lnTo>
                  <a:lnTo>
                    <a:pt x="165" y="9"/>
                  </a:lnTo>
                  <a:lnTo>
                    <a:pt x="139" y="2"/>
                  </a:lnTo>
                  <a:lnTo>
                    <a:pt x="118" y="0"/>
                  </a:lnTo>
                  <a:lnTo>
                    <a:pt x="97" y="2"/>
                  </a:lnTo>
                  <a:lnTo>
                    <a:pt x="82" y="5"/>
                  </a:lnTo>
                  <a:lnTo>
                    <a:pt x="76" y="7"/>
                  </a:lnTo>
                  <a:lnTo>
                    <a:pt x="74" y="8"/>
                  </a:lnTo>
                  <a:lnTo>
                    <a:pt x="72" y="9"/>
                  </a:lnTo>
                  <a:lnTo>
                    <a:pt x="66" y="12"/>
                  </a:lnTo>
                  <a:lnTo>
                    <a:pt x="61" y="15"/>
                  </a:lnTo>
                  <a:lnTo>
                    <a:pt x="60" y="15"/>
                  </a:lnTo>
                  <a:lnTo>
                    <a:pt x="59" y="15"/>
                  </a:lnTo>
                  <a:lnTo>
                    <a:pt x="60" y="15"/>
                  </a:lnTo>
                  <a:lnTo>
                    <a:pt x="59" y="15"/>
                  </a:lnTo>
                  <a:lnTo>
                    <a:pt x="60" y="15"/>
                  </a:lnTo>
                  <a:lnTo>
                    <a:pt x="59" y="16"/>
                  </a:lnTo>
                  <a:lnTo>
                    <a:pt x="55" y="18"/>
                  </a:lnTo>
                  <a:lnTo>
                    <a:pt x="54" y="19"/>
                  </a:lnTo>
                  <a:lnTo>
                    <a:pt x="54" y="19"/>
                  </a:lnTo>
                  <a:lnTo>
                    <a:pt x="53" y="19"/>
                  </a:lnTo>
                  <a:lnTo>
                    <a:pt x="54" y="19"/>
                  </a:lnTo>
                  <a:lnTo>
                    <a:pt x="53" y="19"/>
                  </a:lnTo>
                  <a:lnTo>
                    <a:pt x="54" y="19"/>
                  </a:lnTo>
                  <a:lnTo>
                    <a:pt x="53" y="20"/>
                  </a:lnTo>
                  <a:lnTo>
                    <a:pt x="45" y="25"/>
                  </a:lnTo>
                  <a:lnTo>
                    <a:pt x="21" y="42"/>
                  </a:lnTo>
                  <a:lnTo>
                    <a:pt x="1" y="55"/>
                  </a:lnTo>
                  <a:lnTo>
                    <a:pt x="1" y="55"/>
                  </a:lnTo>
                  <a:lnTo>
                    <a:pt x="1" y="64"/>
                  </a:lnTo>
                  <a:lnTo>
                    <a:pt x="0" y="89"/>
                  </a:lnTo>
                  <a:lnTo>
                    <a:pt x="0" y="110"/>
                  </a:lnTo>
                  <a:lnTo>
                    <a:pt x="1" y="110"/>
                  </a:lnTo>
                  <a:lnTo>
                    <a:pt x="2" y="109"/>
                  </a:lnTo>
                  <a:lnTo>
                    <a:pt x="16" y="100"/>
                  </a:lnTo>
                  <a:lnTo>
                    <a:pt x="62" y="69"/>
                  </a:lnTo>
                  <a:lnTo>
                    <a:pt x="97" y="46"/>
                  </a:lnTo>
                  <a:lnTo>
                    <a:pt x="99" y="43"/>
                  </a:lnTo>
                  <a:lnTo>
                    <a:pt x="98" y="43"/>
                  </a:lnTo>
                  <a:lnTo>
                    <a:pt x="99" y="43"/>
                  </a:lnTo>
                  <a:lnTo>
                    <a:pt x="98" y="43"/>
                  </a:lnTo>
                  <a:lnTo>
                    <a:pt x="99" y="43"/>
                  </a:lnTo>
                  <a:lnTo>
                    <a:pt x="107" y="39"/>
                  </a:lnTo>
                  <a:lnTo>
                    <a:pt x="142" y="30"/>
                  </a:lnTo>
                  <a:lnTo>
                    <a:pt x="199" y="36"/>
                  </a:lnTo>
                  <a:lnTo>
                    <a:pt x="218" y="43"/>
                  </a:lnTo>
                  <a:lnTo>
                    <a:pt x="217" y="43"/>
                  </a:lnTo>
                  <a:lnTo>
                    <a:pt x="218" y="43"/>
                  </a:lnTo>
                  <a:lnTo>
                    <a:pt x="217" y="43"/>
                  </a:lnTo>
                  <a:lnTo>
                    <a:pt x="218" y="43"/>
                  </a:lnTo>
                  <a:lnTo>
                    <a:pt x="215" y="42"/>
                  </a:lnTo>
                  <a:lnTo>
                    <a:pt x="214" y="41"/>
                  </a:lnTo>
                  <a:lnTo>
                    <a:pt x="213" y="41"/>
                  </a:lnTo>
                  <a:lnTo>
                    <a:pt x="214" y="41"/>
                  </a:lnTo>
                  <a:lnTo>
                    <a:pt x="213" y="41"/>
                  </a:lnTo>
                  <a:lnTo>
                    <a:pt x="214" y="41"/>
                  </a:lnTo>
                  <a:lnTo>
                    <a:pt x="211" y="39"/>
                  </a:lnTo>
                  <a:lnTo>
                    <a:pt x="209" y="36"/>
                  </a:lnTo>
                  <a:lnTo>
                    <a:pt x="206" y="34"/>
                  </a:lnTo>
                  <a:lnTo>
                    <a:pt x="206" y="33"/>
                  </a:lnTo>
                  <a:lnTo>
                    <a:pt x="206" y="33"/>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9" name="Freeform 23">
              <a:extLst>
                <a:ext uri="{FF2B5EF4-FFF2-40B4-BE49-F238E27FC236}">
                  <a16:creationId xmlns:a16="http://schemas.microsoft.com/office/drawing/2014/main" id="{CD151364-E148-4AD0-98EF-CA9833B99E68}"/>
                </a:ext>
              </a:extLst>
            </p:cNvPr>
            <p:cNvSpPr>
              <a:spLocks noChangeAspect="1"/>
            </p:cNvSpPr>
            <p:nvPr/>
          </p:nvSpPr>
          <p:spPr bwMode="auto">
            <a:xfrm>
              <a:off x="4700" y="3958"/>
              <a:ext cx="91" cy="44"/>
            </a:xfrm>
            <a:custGeom>
              <a:avLst/>
              <a:gdLst>
                <a:gd name="T0" fmla="*/ 133 w 184"/>
                <a:gd name="T1" fmla="*/ 33 h 87"/>
                <a:gd name="T2" fmla="*/ 128 w 184"/>
                <a:gd name="T3" fmla="*/ 38 h 87"/>
                <a:gd name="T4" fmla="*/ 115 w 184"/>
                <a:gd name="T5" fmla="*/ 46 h 87"/>
                <a:gd name="T6" fmla="*/ 75 w 184"/>
                <a:gd name="T7" fmla="*/ 58 h 87"/>
                <a:gd name="T8" fmla="*/ 17 w 184"/>
                <a:gd name="T9" fmla="*/ 50 h 87"/>
                <a:gd name="T10" fmla="*/ 1 w 184"/>
                <a:gd name="T11" fmla="*/ 42 h 87"/>
                <a:gd name="T12" fmla="*/ 0 w 184"/>
                <a:gd name="T13" fmla="*/ 42 h 87"/>
                <a:gd name="T14" fmla="*/ 1 w 184"/>
                <a:gd name="T15" fmla="*/ 42 h 87"/>
                <a:gd name="T16" fmla="*/ 0 w 184"/>
                <a:gd name="T17" fmla="*/ 42 h 87"/>
                <a:gd name="T18" fmla="*/ 1 w 184"/>
                <a:gd name="T19" fmla="*/ 42 h 87"/>
                <a:gd name="T20" fmla="*/ 2 w 184"/>
                <a:gd name="T21" fmla="*/ 44 h 87"/>
                <a:gd name="T22" fmla="*/ 6 w 184"/>
                <a:gd name="T23" fmla="*/ 48 h 87"/>
                <a:gd name="T24" fmla="*/ 8 w 184"/>
                <a:gd name="T25" fmla="*/ 50 h 87"/>
                <a:gd name="T26" fmla="*/ 9 w 184"/>
                <a:gd name="T27" fmla="*/ 50 h 87"/>
                <a:gd name="T28" fmla="*/ 8 w 184"/>
                <a:gd name="T29" fmla="*/ 50 h 87"/>
                <a:gd name="T30" fmla="*/ 9 w 184"/>
                <a:gd name="T31" fmla="*/ 50 h 87"/>
                <a:gd name="T32" fmla="*/ 8 w 184"/>
                <a:gd name="T33" fmla="*/ 50 h 87"/>
                <a:gd name="T34" fmla="*/ 9 w 184"/>
                <a:gd name="T35" fmla="*/ 50 h 87"/>
                <a:gd name="T36" fmla="*/ 11 w 184"/>
                <a:gd name="T37" fmla="*/ 52 h 87"/>
                <a:gd name="T38" fmla="*/ 15 w 184"/>
                <a:gd name="T39" fmla="*/ 56 h 87"/>
                <a:gd name="T40" fmla="*/ 19 w 184"/>
                <a:gd name="T41" fmla="*/ 59 h 87"/>
                <a:gd name="T42" fmla="*/ 21 w 184"/>
                <a:gd name="T43" fmla="*/ 59 h 87"/>
                <a:gd name="T44" fmla="*/ 33 w 184"/>
                <a:gd name="T45" fmla="*/ 69 h 87"/>
                <a:gd name="T46" fmla="*/ 59 w 184"/>
                <a:gd name="T47" fmla="*/ 81 h 87"/>
                <a:gd name="T48" fmla="*/ 84 w 184"/>
                <a:gd name="T49" fmla="*/ 87 h 87"/>
                <a:gd name="T50" fmla="*/ 109 w 184"/>
                <a:gd name="T51" fmla="*/ 87 h 87"/>
                <a:gd name="T52" fmla="*/ 133 w 184"/>
                <a:gd name="T53" fmla="*/ 81 h 87"/>
                <a:gd name="T54" fmla="*/ 156 w 184"/>
                <a:gd name="T55" fmla="*/ 72 h 87"/>
                <a:gd name="T56" fmla="*/ 168 w 184"/>
                <a:gd name="T57" fmla="*/ 65 h 87"/>
                <a:gd name="T58" fmla="*/ 171 w 184"/>
                <a:gd name="T59" fmla="*/ 63 h 87"/>
                <a:gd name="T60" fmla="*/ 177 w 184"/>
                <a:gd name="T61" fmla="*/ 59 h 87"/>
                <a:gd name="T62" fmla="*/ 182 w 184"/>
                <a:gd name="T63" fmla="*/ 56 h 87"/>
                <a:gd name="T64" fmla="*/ 184 w 184"/>
                <a:gd name="T65" fmla="*/ 55 h 87"/>
                <a:gd name="T66" fmla="*/ 183 w 184"/>
                <a:gd name="T67" fmla="*/ 55 h 87"/>
                <a:gd name="T68" fmla="*/ 184 w 184"/>
                <a:gd name="T69" fmla="*/ 55 h 87"/>
                <a:gd name="T70" fmla="*/ 183 w 184"/>
                <a:gd name="T71" fmla="*/ 55 h 87"/>
                <a:gd name="T72" fmla="*/ 184 w 184"/>
                <a:gd name="T73" fmla="*/ 55 h 87"/>
                <a:gd name="T74" fmla="*/ 184 w 184"/>
                <a:gd name="T75" fmla="*/ 47 h 87"/>
                <a:gd name="T76" fmla="*/ 183 w 184"/>
                <a:gd name="T77" fmla="*/ 21 h 87"/>
                <a:gd name="T78" fmla="*/ 183 w 184"/>
                <a:gd name="T79" fmla="*/ 1 h 87"/>
                <a:gd name="T80" fmla="*/ 184 w 184"/>
                <a:gd name="T81" fmla="*/ 0 h 87"/>
                <a:gd name="T82" fmla="*/ 183 w 184"/>
                <a:gd name="T83" fmla="*/ 0 h 87"/>
                <a:gd name="T84" fmla="*/ 184 w 184"/>
                <a:gd name="T85" fmla="*/ 0 h 87"/>
                <a:gd name="T86" fmla="*/ 183 w 184"/>
                <a:gd name="T87" fmla="*/ 0 h 87"/>
                <a:gd name="T88" fmla="*/ 184 w 184"/>
                <a:gd name="T89" fmla="*/ 0 h 87"/>
                <a:gd name="T90" fmla="*/ 178 w 184"/>
                <a:gd name="T91" fmla="*/ 3 h 87"/>
                <a:gd name="T92" fmla="*/ 168 w 184"/>
                <a:gd name="T93" fmla="*/ 10 h 87"/>
                <a:gd name="T94" fmla="*/ 150 w 184"/>
                <a:gd name="T95" fmla="*/ 23 h 87"/>
                <a:gd name="T96" fmla="*/ 136 w 184"/>
                <a:gd name="T97" fmla="*/ 32 h 87"/>
                <a:gd name="T98" fmla="*/ 133 w 184"/>
                <a:gd name="T99" fmla="*/ 33 h 87"/>
                <a:gd name="T100" fmla="*/ 133 w 184"/>
                <a:gd name="T101" fmla="*/ 3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4" h="87">
                  <a:moveTo>
                    <a:pt x="133" y="33"/>
                  </a:moveTo>
                  <a:lnTo>
                    <a:pt x="128" y="38"/>
                  </a:lnTo>
                  <a:lnTo>
                    <a:pt x="115" y="46"/>
                  </a:lnTo>
                  <a:lnTo>
                    <a:pt x="75" y="58"/>
                  </a:lnTo>
                  <a:lnTo>
                    <a:pt x="17" y="50"/>
                  </a:lnTo>
                  <a:lnTo>
                    <a:pt x="1" y="42"/>
                  </a:lnTo>
                  <a:lnTo>
                    <a:pt x="0" y="42"/>
                  </a:lnTo>
                  <a:lnTo>
                    <a:pt x="1" y="42"/>
                  </a:lnTo>
                  <a:lnTo>
                    <a:pt x="0" y="42"/>
                  </a:lnTo>
                  <a:lnTo>
                    <a:pt x="1" y="42"/>
                  </a:lnTo>
                  <a:lnTo>
                    <a:pt x="2" y="44"/>
                  </a:lnTo>
                  <a:lnTo>
                    <a:pt x="6" y="48"/>
                  </a:lnTo>
                  <a:lnTo>
                    <a:pt x="8" y="50"/>
                  </a:lnTo>
                  <a:lnTo>
                    <a:pt x="9" y="50"/>
                  </a:lnTo>
                  <a:lnTo>
                    <a:pt x="8" y="50"/>
                  </a:lnTo>
                  <a:lnTo>
                    <a:pt x="9" y="50"/>
                  </a:lnTo>
                  <a:lnTo>
                    <a:pt x="8" y="50"/>
                  </a:lnTo>
                  <a:lnTo>
                    <a:pt x="9" y="50"/>
                  </a:lnTo>
                  <a:lnTo>
                    <a:pt x="11" y="52"/>
                  </a:lnTo>
                  <a:lnTo>
                    <a:pt x="15" y="56"/>
                  </a:lnTo>
                  <a:lnTo>
                    <a:pt x="19" y="59"/>
                  </a:lnTo>
                  <a:lnTo>
                    <a:pt x="21" y="59"/>
                  </a:lnTo>
                  <a:lnTo>
                    <a:pt x="33" y="69"/>
                  </a:lnTo>
                  <a:lnTo>
                    <a:pt x="59" y="81"/>
                  </a:lnTo>
                  <a:lnTo>
                    <a:pt x="84" y="87"/>
                  </a:lnTo>
                  <a:lnTo>
                    <a:pt x="109" y="87"/>
                  </a:lnTo>
                  <a:lnTo>
                    <a:pt x="133" y="81"/>
                  </a:lnTo>
                  <a:lnTo>
                    <a:pt x="156" y="72"/>
                  </a:lnTo>
                  <a:lnTo>
                    <a:pt x="168" y="65"/>
                  </a:lnTo>
                  <a:lnTo>
                    <a:pt x="171" y="63"/>
                  </a:lnTo>
                  <a:lnTo>
                    <a:pt x="177" y="59"/>
                  </a:lnTo>
                  <a:lnTo>
                    <a:pt x="182" y="56"/>
                  </a:lnTo>
                  <a:lnTo>
                    <a:pt x="184" y="55"/>
                  </a:lnTo>
                  <a:lnTo>
                    <a:pt x="183" y="55"/>
                  </a:lnTo>
                  <a:lnTo>
                    <a:pt x="184" y="55"/>
                  </a:lnTo>
                  <a:lnTo>
                    <a:pt x="183" y="55"/>
                  </a:lnTo>
                  <a:lnTo>
                    <a:pt x="184" y="55"/>
                  </a:lnTo>
                  <a:lnTo>
                    <a:pt x="184" y="47"/>
                  </a:lnTo>
                  <a:lnTo>
                    <a:pt x="183" y="21"/>
                  </a:lnTo>
                  <a:lnTo>
                    <a:pt x="183" y="1"/>
                  </a:lnTo>
                  <a:lnTo>
                    <a:pt x="184" y="0"/>
                  </a:lnTo>
                  <a:lnTo>
                    <a:pt x="183" y="0"/>
                  </a:lnTo>
                  <a:lnTo>
                    <a:pt x="184" y="0"/>
                  </a:lnTo>
                  <a:lnTo>
                    <a:pt x="183" y="0"/>
                  </a:lnTo>
                  <a:lnTo>
                    <a:pt x="184" y="0"/>
                  </a:lnTo>
                  <a:lnTo>
                    <a:pt x="178" y="3"/>
                  </a:lnTo>
                  <a:lnTo>
                    <a:pt x="168" y="10"/>
                  </a:lnTo>
                  <a:lnTo>
                    <a:pt x="150" y="23"/>
                  </a:lnTo>
                  <a:lnTo>
                    <a:pt x="136" y="32"/>
                  </a:lnTo>
                  <a:lnTo>
                    <a:pt x="133" y="33"/>
                  </a:lnTo>
                  <a:lnTo>
                    <a:pt x="133" y="33"/>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20" name="Freeform 24">
              <a:extLst>
                <a:ext uri="{FF2B5EF4-FFF2-40B4-BE49-F238E27FC236}">
                  <a16:creationId xmlns:a16="http://schemas.microsoft.com/office/drawing/2014/main" id="{6BD60717-9605-4BC8-B764-97824B12E216}"/>
                </a:ext>
              </a:extLst>
            </p:cNvPr>
            <p:cNvSpPr>
              <a:spLocks noChangeAspect="1"/>
            </p:cNvSpPr>
            <p:nvPr/>
          </p:nvSpPr>
          <p:spPr bwMode="auto">
            <a:xfrm>
              <a:off x="4667" y="3903"/>
              <a:ext cx="124" cy="66"/>
            </a:xfrm>
            <a:custGeom>
              <a:avLst/>
              <a:gdLst>
                <a:gd name="T0" fmla="*/ 128 w 251"/>
                <a:gd name="T1" fmla="*/ 83 h 132"/>
                <a:gd name="T2" fmla="*/ 75 w 251"/>
                <a:gd name="T3" fmla="*/ 104 h 132"/>
                <a:gd name="T4" fmla="*/ 1 w 251"/>
                <a:gd name="T5" fmla="*/ 89 h 132"/>
                <a:gd name="T6" fmla="*/ 1 w 251"/>
                <a:gd name="T7" fmla="*/ 89 h 132"/>
                <a:gd name="T8" fmla="*/ 1 w 251"/>
                <a:gd name="T9" fmla="*/ 89 h 132"/>
                <a:gd name="T10" fmla="*/ 6 w 251"/>
                <a:gd name="T11" fmla="*/ 94 h 132"/>
                <a:gd name="T12" fmla="*/ 9 w 251"/>
                <a:gd name="T13" fmla="*/ 97 h 132"/>
                <a:gd name="T14" fmla="*/ 9 w 251"/>
                <a:gd name="T15" fmla="*/ 97 h 132"/>
                <a:gd name="T16" fmla="*/ 9 w 251"/>
                <a:gd name="T17" fmla="*/ 97 h 132"/>
                <a:gd name="T18" fmla="*/ 12 w 251"/>
                <a:gd name="T19" fmla="*/ 99 h 132"/>
                <a:gd name="T20" fmla="*/ 12 w 251"/>
                <a:gd name="T21" fmla="*/ 99 h 132"/>
                <a:gd name="T22" fmla="*/ 12 w 251"/>
                <a:gd name="T23" fmla="*/ 99 h 132"/>
                <a:gd name="T24" fmla="*/ 12 w 251"/>
                <a:gd name="T25" fmla="*/ 99 h 132"/>
                <a:gd name="T26" fmla="*/ 12 w 251"/>
                <a:gd name="T27" fmla="*/ 99 h 132"/>
                <a:gd name="T28" fmla="*/ 12 w 251"/>
                <a:gd name="T29" fmla="*/ 99 h 132"/>
                <a:gd name="T30" fmla="*/ 12 w 251"/>
                <a:gd name="T31" fmla="*/ 99 h 132"/>
                <a:gd name="T32" fmla="*/ 12 w 251"/>
                <a:gd name="T33" fmla="*/ 99 h 132"/>
                <a:gd name="T34" fmla="*/ 12 w 251"/>
                <a:gd name="T35" fmla="*/ 99 h 132"/>
                <a:gd name="T36" fmla="*/ 12 w 251"/>
                <a:gd name="T37" fmla="*/ 99 h 132"/>
                <a:gd name="T38" fmla="*/ 12 w 251"/>
                <a:gd name="T39" fmla="*/ 99 h 132"/>
                <a:gd name="T40" fmla="*/ 52 w 251"/>
                <a:gd name="T41" fmla="*/ 124 h 132"/>
                <a:gd name="T42" fmla="*/ 107 w 251"/>
                <a:gd name="T43" fmla="*/ 132 h 132"/>
                <a:gd name="T44" fmla="*/ 155 w 251"/>
                <a:gd name="T45" fmla="*/ 117 h 132"/>
                <a:gd name="T46" fmla="*/ 173 w 251"/>
                <a:gd name="T47" fmla="*/ 107 h 132"/>
                <a:gd name="T48" fmla="*/ 214 w 251"/>
                <a:gd name="T49" fmla="*/ 80 h 132"/>
                <a:gd name="T50" fmla="*/ 251 w 251"/>
                <a:gd name="T51" fmla="*/ 54 h 132"/>
                <a:gd name="T52" fmla="*/ 251 w 251"/>
                <a:gd name="T53" fmla="*/ 54 h 132"/>
                <a:gd name="T54" fmla="*/ 251 w 251"/>
                <a:gd name="T55" fmla="*/ 54 h 132"/>
                <a:gd name="T56" fmla="*/ 250 w 251"/>
                <a:gd name="T57" fmla="*/ 21 h 132"/>
                <a:gd name="T58" fmla="*/ 251 w 251"/>
                <a:gd name="T59" fmla="*/ 0 h 132"/>
                <a:gd name="T60" fmla="*/ 251 w 251"/>
                <a:gd name="T61" fmla="*/ 0 h 132"/>
                <a:gd name="T62" fmla="*/ 251 w 251"/>
                <a:gd name="T63" fmla="*/ 0 h 132"/>
                <a:gd name="T64" fmla="*/ 214 w 251"/>
                <a:gd name="T65" fmla="*/ 24 h 132"/>
                <a:gd name="T66" fmla="*/ 137 w 251"/>
                <a:gd name="T67" fmla="*/ 76 h 132"/>
                <a:gd name="T68" fmla="*/ 134 w 251"/>
                <a:gd name="T69" fmla="*/ 7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1" h="132">
                  <a:moveTo>
                    <a:pt x="134" y="78"/>
                  </a:moveTo>
                  <a:lnTo>
                    <a:pt x="128" y="83"/>
                  </a:lnTo>
                  <a:lnTo>
                    <a:pt x="114" y="91"/>
                  </a:lnTo>
                  <a:lnTo>
                    <a:pt x="75" y="104"/>
                  </a:lnTo>
                  <a:lnTo>
                    <a:pt x="17" y="97"/>
                  </a:lnTo>
                  <a:lnTo>
                    <a:pt x="1" y="89"/>
                  </a:lnTo>
                  <a:lnTo>
                    <a:pt x="0" y="89"/>
                  </a:lnTo>
                  <a:lnTo>
                    <a:pt x="1" y="89"/>
                  </a:lnTo>
                  <a:lnTo>
                    <a:pt x="0" y="89"/>
                  </a:lnTo>
                  <a:lnTo>
                    <a:pt x="1" y="89"/>
                  </a:lnTo>
                  <a:lnTo>
                    <a:pt x="2" y="91"/>
                  </a:lnTo>
                  <a:lnTo>
                    <a:pt x="6" y="94"/>
                  </a:lnTo>
                  <a:lnTo>
                    <a:pt x="8" y="97"/>
                  </a:lnTo>
                  <a:lnTo>
                    <a:pt x="9" y="97"/>
                  </a:lnTo>
                  <a:lnTo>
                    <a:pt x="8" y="97"/>
                  </a:lnTo>
                  <a:lnTo>
                    <a:pt x="9" y="97"/>
                  </a:lnTo>
                  <a:lnTo>
                    <a:pt x="8" y="97"/>
                  </a:lnTo>
                  <a:lnTo>
                    <a:pt x="9" y="97"/>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24" y="111"/>
                  </a:lnTo>
                  <a:lnTo>
                    <a:pt x="52" y="124"/>
                  </a:lnTo>
                  <a:lnTo>
                    <a:pt x="79" y="132"/>
                  </a:lnTo>
                  <a:lnTo>
                    <a:pt x="107" y="132"/>
                  </a:lnTo>
                  <a:lnTo>
                    <a:pt x="132" y="128"/>
                  </a:lnTo>
                  <a:lnTo>
                    <a:pt x="155" y="117"/>
                  </a:lnTo>
                  <a:lnTo>
                    <a:pt x="167" y="111"/>
                  </a:lnTo>
                  <a:lnTo>
                    <a:pt x="173" y="107"/>
                  </a:lnTo>
                  <a:lnTo>
                    <a:pt x="185" y="99"/>
                  </a:lnTo>
                  <a:lnTo>
                    <a:pt x="214" y="80"/>
                  </a:lnTo>
                  <a:lnTo>
                    <a:pt x="243" y="60"/>
                  </a:lnTo>
                  <a:lnTo>
                    <a:pt x="251" y="54"/>
                  </a:lnTo>
                  <a:lnTo>
                    <a:pt x="250" y="54"/>
                  </a:lnTo>
                  <a:lnTo>
                    <a:pt x="251" y="54"/>
                  </a:lnTo>
                  <a:lnTo>
                    <a:pt x="250" y="54"/>
                  </a:lnTo>
                  <a:lnTo>
                    <a:pt x="251" y="54"/>
                  </a:lnTo>
                  <a:lnTo>
                    <a:pt x="251" y="46"/>
                  </a:lnTo>
                  <a:lnTo>
                    <a:pt x="250" y="21"/>
                  </a:lnTo>
                  <a:lnTo>
                    <a:pt x="250" y="1"/>
                  </a:lnTo>
                  <a:lnTo>
                    <a:pt x="251" y="0"/>
                  </a:lnTo>
                  <a:lnTo>
                    <a:pt x="250" y="0"/>
                  </a:lnTo>
                  <a:lnTo>
                    <a:pt x="251" y="0"/>
                  </a:lnTo>
                  <a:lnTo>
                    <a:pt x="250" y="0"/>
                  </a:lnTo>
                  <a:lnTo>
                    <a:pt x="251" y="0"/>
                  </a:lnTo>
                  <a:lnTo>
                    <a:pt x="238" y="8"/>
                  </a:lnTo>
                  <a:lnTo>
                    <a:pt x="214" y="24"/>
                  </a:lnTo>
                  <a:lnTo>
                    <a:pt x="168" y="55"/>
                  </a:lnTo>
                  <a:lnTo>
                    <a:pt x="137" y="76"/>
                  </a:lnTo>
                  <a:lnTo>
                    <a:pt x="134" y="78"/>
                  </a:lnTo>
                  <a:lnTo>
                    <a:pt x="134" y="78"/>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21" name="Freeform 25">
              <a:extLst>
                <a:ext uri="{FF2B5EF4-FFF2-40B4-BE49-F238E27FC236}">
                  <a16:creationId xmlns:a16="http://schemas.microsoft.com/office/drawing/2014/main" id="{68DDEFD4-F3ED-4E1D-904F-9B8368A2ADDF}"/>
                </a:ext>
              </a:extLst>
            </p:cNvPr>
            <p:cNvSpPr>
              <a:spLocks noChangeAspect="1"/>
            </p:cNvSpPr>
            <p:nvPr/>
          </p:nvSpPr>
          <p:spPr bwMode="auto">
            <a:xfrm>
              <a:off x="4633" y="3847"/>
              <a:ext cx="158" cy="90"/>
            </a:xfrm>
            <a:custGeom>
              <a:avLst/>
              <a:gdLst>
                <a:gd name="T0" fmla="*/ 134 w 319"/>
                <a:gd name="T1" fmla="*/ 123 h 179"/>
                <a:gd name="T2" fmla="*/ 128 w 319"/>
                <a:gd name="T3" fmla="*/ 127 h 179"/>
                <a:gd name="T4" fmla="*/ 114 w 319"/>
                <a:gd name="T5" fmla="*/ 135 h 179"/>
                <a:gd name="T6" fmla="*/ 74 w 319"/>
                <a:gd name="T7" fmla="*/ 148 h 179"/>
                <a:gd name="T8" fmla="*/ 17 w 319"/>
                <a:gd name="T9" fmla="*/ 142 h 179"/>
                <a:gd name="T10" fmla="*/ 1 w 319"/>
                <a:gd name="T11" fmla="*/ 134 h 179"/>
                <a:gd name="T12" fmla="*/ 0 w 319"/>
                <a:gd name="T13" fmla="*/ 134 h 179"/>
                <a:gd name="T14" fmla="*/ 1 w 319"/>
                <a:gd name="T15" fmla="*/ 134 h 179"/>
                <a:gd name="T16" fmla="*/ 0 w 319"/>
                <a:gd name="T17" fmla="*/ 134 h 179"/>
                <a:gd name="T18" fmla="*/ 1 w 319"/>
                <a:gd name="T19" fmla="*/ 134 h 179"/>
                <a:gd name="T20" fmla="*/ 2 w 319"/>
                <a:gd name="T21" fmla="*/ 137 h 179"/>
                <a:gd name="T22" fmla="*/ 6 w 319"/>
                <a:gd name="T23" fmla="*/ 140 h 179"/>
                <a:gd name="T24" fmla="*/ 9 w 319"/>
                <a:gd name="T25" fmla="*/ 142 h 179"/>
                <a:gd name="T26" fmla="*/ 10 w 319"/>
                <a:gd name="T27" fmla="*/ 142 h 179"/>
                <a:gd name="T28" fmla="*/ 9 w 319"/>
                <a:gd name="T29" fmla="*/ 142 h 179"/>
                <a:gd name="T30" fmla="*/ 10 w 319"/>
                <a:gd name="T31" fmla="*/ 142 h 179"/>
                <a:gd name="T32" fmla="*/ 9 w 319"/>
                <a:gd name="T33" fmla="*/ 142 h 179"/>
                <a:gd name="T34" fmla="*/ 10 w 319"/>
                <a:gd name="T35" fmla="*/ 142 h 179"/>
                <a:gd name="T36" fmla="*/ 12 w 319"/>
                <a:gd name="T37" fmla="*/ 145 h 179"/>
                <a:gd name="T38" fmla="*/ 14 w 319"/>
                <a:gd name="T39" fmla="*/ 147 h 179"/>
                <a:gd name="T40" fmla="*/ 20 w 319"/>
                <a:gd name="T41" fmla="*/ 152 h 179"/>
                <a:gd name="T42" fmla="*/ 27 w 319"/>
                <a:gd name="T43" fmla="*/ 156 h 179"/>
                <a:gd name="T44" fmla="*/ 29 w 319"/>
                <a:gd name="T45" fmla="*/ 157 h 179"/>
                <a:gd name="T46" fmla="*/ 40 w 319"/>
                <a:gd name="T47" fmla="*/ 165 h 179"/>
                <a:gd name="T48" fmla="*/ 65 w 319"/>
                <a:gd name="T49" fmla="*/ 175 h 179"/>
                <a:gd name="T50" fmla="*/ 89 w 319"/>
                <a:gd name="T51" fmla="*/ 179 h 179"/>
                <a:gd name="T52" fmla="*/ 112 w 319"/>
                <a:gd name="T53" fmla="*/ 178 h 179"/>
                <a:gd name="T54" fmla="*/ 135 w 319"/>
                <a:gd name="T55" fmla="*/ 172 h 179"/>
                <a:gd name="T56" fmla="*/ 157 w 319"/>
                <a:gd name="T57" fmla="*/ 162 h 179"/>
                <a:gd name="T58" fmla="*/ 168 w 319"/>
                <a:gd name="T59" fmla="*/ 155 h 179"/>
                <a:gd name="T60" fmla="*/ 176 w 319"/>
                <a:gd name="T61" fmla="*/ 150 h 179"/>
                <a:gd name="T62" fmla="*/ 196 w 319"/>
                <a:gd name="T63" fmla="*/ 137 h 179"/>
                <a:gd name="T64" fmla="*/ 250 w 319"/>
                <a:gd name="T65" fmla="*/ 101 h 179"/>
                <a:gd name="T66" fmla="*/ 305 w 319"/>
                <a:gd name="T67" fmla="*/ 64 h 179"/>
                <a:gd name="T68" fmla="*/ 319 w 319"/>
                <a:gd name="T69" fmla="*/ 55 h 179"/>
                <a:gd name="T70" fmla="*/ 318 w 319"/>
                <a:gd name="T71" fmla="*/ 55 h 179"/>
                <a:gd name="T72" fmla="*/ 319 w 319"/>
                <a:gd name="T73" fmla="*/ 55 h 179"/>
                <a:gd name="T74" fmla="*/ 318 w 319"/>
                <a:gd name="T75" fmla="*/ 55 h 179"/>
                <a:gd name="T76" fmla="*/ 319 w 319"/>
                <a:gd name="T77" fmla="*/ 55 h 179"/>
                <a:gd name="T78" fmla="*/ 319 w 319"/>
                <a:gd name="T79" fmla="*/ 47 h 179"/>
                <a:gd name="T80" fmla="*/ 318 w 319"/>
                <a:gd name="T81" fmla="*/ 22 h 179"/>
                <a:gd name="T82" fmla="*/ 318 w 319"/>
                <a:gd name="T83" fmla="*/ 1 h 179"/>
                <a:gd name="T84" fmla="*/ 319 w 319"/>
                <a:gd name="T85" fmla="*/ 0 h 179"/>
                <a:gd name="T86" fmla="*/ 318 w 319"/>
                <a:gd name="T87" fmla="*/ 0 h 179"/>
                <a:gd name="T88" fmla="*/ 319 w 319"/>
                <a:gd name="T89" fmla="*/ 0 h 179"/>
                <a:gd name="T90" fmla="*/ 318 w 319"/>
                <a:gd name="T91" fmla="*/ 0 h 179"/>
                <a:gd name="T92" fmla="*/ 319 w 319"/>
                <a:gd name="T93" fmla="*/ 0 h 179"/>
                <a:gd name="T94" fmla="*/ 302 w 319"/>
                <a:gd name="T95" fmla="*/ 11 h 179"/>
                <a:gd name="T96" fmla="*/ 264 w 319"/>
                <a:gd name="T97" fmla="*/ 37 h 179"/>
                <a:gd name="T98" fmla="*/ 188 w 319"/>
                <a:gd name="T99" fmla="*/ 87 h 179"/>
                <a:gd name="T100" fmla="*/ 138 w 319"/>
                <a:gd name="T101" fmla="*/ 121 h 179"/>
                <a:gd name="T102" fmla="*/ 134 w 319"/>
                <a:gd name="T103" fmla="*/ 123 h 179"/>
                <a:gd name="T104" fmla="*/ 134 w 319"/>
                <a:gd name="T105" fmla="*/ 12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9" h="179">
                  <a:moveTo>
                    <a:pt x="134" y="123"/>
                  </a:moveTo>
                  <a:lnTo>
                    <a:pt x="128" y="127"/>
                  </a:lnTo>
                  <a:lnTo>
                    <a:pt x="114" y="135"/>
                  </a:lnTo>
                  <a:lnTo>
                    <a:pt x="74" y="148"/>
                  </a:lnTo>
                  <a:lnTo>
                    <a:pt x="17" y="142"/>
                  </a:lnTo>
                  <a:lnTo>
                    <a:pt x="1" y="134"/>
                  </a:lnTo>
                  <a:lnTo>
                    <a:pt x="0" y="134"/>
                  </a:lnTo>
                  <a:lnTo>
                    <a:pt x="1" y="134"/>
                  </a:lnTo>
                  <a:lnTo>
                    <a:pt x="0" y="134"/>
                  </a:lnTo>
                  <a:lnTo>
                    <a:pt x="1" y="134"/>
                  </a:lnTo>
                  <a:lnTo>
                    <a:pt x="2" y="137"/>
                  </a:lnTo>
                  <a:lnTo>
                    <a:pt x="6" y="140"/>
                  </a:lnTo>
                  <a:lnTo>
                    <a:pt x="9" y="142"/>
                  </a:lnTo>
                  <a:lnTo>
                    <a:pt x="10" y="142"/>
                  </a:lnTo>
                  <a:lnTo>
                    <a:pt x="9" y="142"/>
                  </a:lnTo>
                  <a:lnTo>
                    <a:pt x="10" y="142"/>
                  </a:lnTo>
                  <a:lnTo>
                    <a:pt x="9" y="142"/>
                  </a:lnTo>
                  <a:lnTo>
                    <a:pt x="10" y="142"/>
                  </a:lnTo>
                  <a:lnTo>
                    <a:pt x="12" y="145"/>
                  </a:lnTo>
                  <a:lnTo>
                    <a:pt x="14" y="147"/>
                  </a:lnTo>
                  <a:lnTo>
                    <a:pt x="20" y="152"/>
                  </a:lnTo>
                  <a:lnTo>
                    <a:pt x="27" y="156"/>
                  </a:lnTo>
                  <a:lnTo>
                    <a:pt x="29" y="157"/>
                  </a:lnTo>
                  <a:lnTo>
                    <a:pt x="40" y="165"/>
                  </a:lnTo>
                  <a:lnTo>
                    <a:pt x="65" y="175"/>
                  </a:lnTo>
                  <a:lnTo>
                    <a:pt x="89" y="179"/>
                  </a:lnTo>
                  <a:lnTo>
                    <a:pt x="112" y="178"/>
                  </a:lnTo>
                  <a:lnTo>
                    <a:pt x="135" y="172"/>
                  </a:lnTo>
                  <a:lnTo>
                    <a:pt x="157" y="162"/>
                  </a:lnTo>
                  <a:lnTo>
                    <a:pt x="168" y="155"/>
                  </a:lnTo>
                  <a:lnTo>
                    <a:pt x="176" y="150"/>
                  </a:lnTo>
                  <a:lnTo>
                    <a:pt x="196" y="137"/>
                  </a:lnTo>
                  <a:lnTo>
                    <a:pt x="250" y="101"/>
                  </a:lnTo>
                  <a:lnTo>
                    <a:pt x="305" y="64"/>
                  </a:lnTo>
                  <a:lnTo>
                    <a:pt x="319" y="55"/>
                  </a:lnTo>
                  <a:lnTo>
                    <a:pt x="318" y="55"/>
                  </a:lnTo>
                  <a:lnTo>
                    <a:pt x="319" y="55"/>
                  </a:lnTo>
                  <a:lnTo>
                    <a:pt x="318" y="55"/>
                  </a:lnTo>
                  <a:lnTo>
                    <a:pt x="319" y="55"/>
                  </a:lnTo>
                  <a:lnTo>
                    <a:pt x="319" y="47"/>
                  </a:lnTo>
                  <a:lnTo>
                    <a:pt x="318" y="22"/>
                  </a:lnTo>
                  <a:lnTo>
                    <a:pt x="318" y="1"/>
                  </a:lnTo>
                  <a:lnTo>
                    <a:pt x="319" y="0"/>
                  </a:lnTo>
                  <a:lnTo>
                    <a:pt x="318" y="0"/>
                  </a:lnTo>
                  <a:lnTo>
                    <a:pt x="319" y="0"/>
                  </a:lnTo>
                  <a:lnTo>
                    <a:pt x="318" y="0"/>
                  </a:lnTo>
                  <a:lnTo>
                    <a:pt x="319" y="0"/>
                  </a:lnTo>
                  <a:lnTo>
                    <a:pt x="302" y="11"/>
                  </a:lnTo>
                  <a:lnTo>
                    <a:pt x="264" y="37"/>
                  </a:lnTo>
                  <a:lnTo>
                    <a:pt x="188" y="87"/>
                  </a:lnTo>
                  <a:lnTo>
                    <a:pt x="138" y="121"/>
                  </a:lnTo>
                  <a:lnTo>
                    <a:pt x="134" y="123"/>
                  </a:lnTo>
                  <a:lnTo>
                    <a:pt x="134" y="123"/>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grpSp>
      <p:sp>
        <p:nvSpPr>
          <p:cNvPr id="2" name="Slide Number Placeholder 1">
            <a:extLst>
              <a:ext uri="{FF2B5EF4-FFF2-40B4-BE49-F238E27FC236}">
                <a16:creationId xmlns:a16="http://schemas.microsoft.com/office/drawing/2014/main" id="{46F1CDA6-B1AD-E4A7-0F9F-6AE9392EC825}"/>
              </a:ext>
            </a:extLst>
          </p:cNvPr>
          <p:cNvSpPr>
            <a:spLocks noGrp="1"/>
          </p:cNvSpPr>
          <p:nvPr>
            <p:ph type="sldNum" sz="quarter" idx="15"/>
          </p:nvPr>
        </p:nvSpPr>
        <p:spPr/>
        <p:txBody>
          <a:bodyPr>
            <a:normAutofit fontScale="70000" lnSpcReduction="20000"/>
          </a:bodyPr>
          <a:lstStyle/>
          <a:p>
            <a:fld id="{B6F15528-21DE-4FAA-801E-634DDDAF4B2B}" type="slidenum">
              <a:rPr lang="en-US" smtClean="0"/>
              <a:pPr/>
              <a:t>10</a:t>
            </a:fld>
            <a:endParaRPr lang="en-US"/>
          </a:p>
        </p:txBody>
      </p:sp>
      <p:pic>
        <p:nvPicPr>
          <p:cNvPr id="4" name="Picture 3">
            <a:extLst>
              <a:ext uri="{FF2B5EF4-FFF2-40B4-BE49-F238E27FC236}">
                <a16:creationId xmlns:a16="http://schemas.microsoft.com/office/drawing/2014/main" id="{5D86C346-3454-B886-5785-CB6E96B853D0}"/>
              </a:ext>
            </a:extLst>
          </p:cNvPr>
          <p:cNvPicPr>
            <a:picLocks noChangeAspect="1"/>
          </p:cNvPicPr>
          <p:nvPr/>
        </p:nvPicPr>
        <p:blipFill>
          <a:blip r:embed="rId3"/>
          <a:stretch>
            <a:fillRect/>
          </a:stretch>
        </p:blipFill>
        <p:spPr>
          <a:xfrm>
            <a:off x="1295400" y="1234835"/>
            <a:ext cx="6705600" cy="3571853"/>
          </a:xfrm>
          <a:prstGeom prst="rect">
            <a:avLst/>
          </a:prstGeom>
        </p:spPr>
      </p:pic>
      <p:sp>
        <p:nvSpPr>
          <p:cNvPr id="6" name="TextBox 5">
            <a:extLst>
              <a:ext uri="{FF2B5EF4-FFF2-40B4-BE49-F238E27FC236}">
                <a16:creationId xmlns:a16="http://schemas.microsoft.com/office/drawing/2014/main" id="{A18A1097-7FE8-F1F7-632E-D50BF57C8CFB}"/>
              </a:ext>
            </a:extLst>
          </p:cNvPr>
          <p:cNvSpPr txBox="1"/>
          <p:nvPr/>
        </p:nvSpPr>
        <p:spPr>
          <a:xfrm>
            <a:off x="3201984" y="4866501"/>
            <a:ext cx="3000556" cy="276999"/>
          </a:xfrm>
          <a:prstGeom prst="rect">
            <a:avLst/>
          </a:prstGeom>
          <a:noFill/>
        </p:spPr>
        <p:txBody>
          <a:bodyPr wrap="square" rtlCol="0">
            <a:spAutoFit/>
          </a:bodyPr>
          <a:lstStyle/>
          <a:p>
            <a:r>
              <a:rPr lang="en-US" sz="1200" i="1" dirty="0"/>
              <a:t>Presented for ICCP, September, 2023</a:t>
            </a:r>
          </a:p>
        </p:txBody>
      </p:sp>
    </p:spTree>
    <p:extLst>
      <p:ext uri="{BB962C8B-B14F-4D97-AF65-F5344CB8AC3E}">
        <p14:creationId xmlns:p14="http://schemas.microsoft.com/office/powerpoint/2010/main" val="1005862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16"/>
          <p:cNvSpPr txBox="1">
            <a:spLocks noChangeArrowheads="1"/>
          </p:cNvSpPr>
          <p:nvPr/>
        </p:nvSpPr>
        <p:spPr bwMode="auto">
          <a:xfrm>
            <a:off x="192077" y="0"/>
            <a:ext cx="83597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3600" b="1" dirty="0">
                <a:solidFill>
                  <a:srgbClr val="FFFF00"/>
                </a:solidFill>
              </a:rPr>
              <a:t>ASTM D7708 ballots in 2023</a:t>
            </a:r>
          </a:p>
        </p:txBody>
      </p:sp>
      <p:pic>
        <p:nvPicPr>
          <p:cNvPr id="25" name="Picture 2" descr="ICCP TM logo - transparent background">
            <a:extLst>
              <a:ext uri="{FF2B5EF4-FFF2-40B4-BE49-F238E27FC236}">
                <a16:creationId xmlns:a16="http://schemas.microsoft.com/office/drawing/2014/main" id="{93D15E1F-0529-40A1-BA59-053980D38A2F}"/>
              </a:ext>
            </a:extLst>
          </p:cNvPr>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8458200" y="3572"/>
            <a:ext cx="671516" cy="702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7">
            <a:extLst>
              <a:ext uri="{FF2B5EF4-FFF2-40B4-BE49-F238E27FC236}">
                <a16:creationId xmlns:a16="http://schemas.microsoft.com/office/drawing/2014/main" id="{8220ACBF-97F2-4214-8E58-06AB85EE6173}"/>
              </a:ext>
            </a:extLst>
          </p:cNvPr>
          <p:cNvSpPr txBox="1">
            <a:spLocks noChangeArrowheads="1"/>
          </p:cNvSpPr>
          <p:nvPr/>
        </p:nvSpPr>
        <p:spPr bwMode="auto">
          <a:xfrm>
            <a:off x="116375" y="816917"/>
            <a:ext cx="86466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457200" lvl="1" indent="-457200">
              <a:spcBef>
                <a:spcPct val="50000"/>
              </a:spcBef>
              <a:buClr>
                <a:srgbClr val="FFFF00"/>
              </a:buClr>
              <a:buFont typeface="Courier New" pitchFamily="49" charset="0"/>
              <a:buChar char="o"/>
            </a:pPr>
            <a:r>
              <a:rPr lang="en-US" sz="2400" dirty="0"/>
              <a:t>Example Comment</a:t>
            </a:r>
          </a:p>
        </p:txBody>
      </p:sp>
      <p:grpSp>
        <p:nvGrpSpPr>
          <p:cNvPr id="8" name="Group 7">
            <a:extLst>
              <a:ext uri="{FF2B5EF4-FFF2-40B4-BE49-F238E27FC236}">
                <a16:creationId xmlns:a16="http://schemas.microsoft.com/office/drawing/2014/main" id="{9D80DA27-1607-475F-ABC6-30B3B08B70FC}"/>
              </a:ext>
            </a:extLst>
          </p:cNvPr>
          <p:cNvGrpSpPr>
            <a:grpSpLocks noChangeAspect="1"/>
          </p:cNvGrpSpPr>
          <p:nvPr/>
        </p:nvGrpSpPr>
        <p:grpSpPr bwMode="auto">
          <a:xfrm>
            <a:off x="21938" y="4781550"/>
            <a:ext cx="1195388" cy="300038"/>
            <a:chOff x="4530" y="3792"/>
            <a:chExt cx="1058" cy="280"/>
          </a:xfrm>
          <a:solidFill>
            <a:schemeClr val="tx1"/>
          </a:solidFill>
        </p:grpSpPr>
        <p:sp>
          <p:nvSpPr>
            <p:cNvPr id="9" name="Freeform 15">
              <a:extLst>
                <a:ext uri="{FF2B5EF4-FFF2-40B4-BE49-F238E27FC236}">
                  <a16:creationId xmlns:a16="http://schemas.microsoft.com/office/drawing/2014/main" id="{801C18CE-1DA4-45FA-8868-FFF29360F7DD}"/>
                </a:ext>
              </a:extLst>
            </p:cNvPr>
            <p:cNvSpPr>
              <a:spLocks noChangeAspect="1"/>
            </p:cNvSpPr>
            <p:nvPr/>
          </p:nvSpPr>
          <p:spPr bwMode="auto">
            <a:xfrm>
              <a:off x="4839" y="3797"/>
              <a:ext cx="182" cy="274"/>
            </a:xfrm>
            <a:custGeom>
              <a:avLst/>
              <a:gdLst>
                <a:gd name="T0" fmla="*/ 366 w 368"/>
                <a:gd name="T1" fmla="*/ 383 h 548"/>
                <a:gd name="T2" fmla="*/ 366 w 368"/>
                <a:gd name="T3" fmla="*/ 383 h 548"/>
                <a:gd name="T4" fmla="*/ 366 w 368"/>
                <a:gd name="T5" fmla="*/ 403 h 548"/>
                <a:gd name="T6" fmla="*/ 340 w 368"/>
                <a:gd name="T7" fmla="*/ 479 h 548"/>
                <a:gd name="T8" fmla="*/ 271 w 368"/>
                <a:gd name="T9" fmla="*/ 534 h 548"/>
                <a:gd name="T10" fmla="*/ 185 w 368"/>
                <a:gd name="T11" fmla="*/ 548 h 548"/>
                <a:gd name="T12" fmla="*/ 103 w 368"/>
                <a:gd name="T13" fmla="*/ 537 h 548"/>
                <a:gd name="T14" fmla="*/ 31 w 368"/>
                <a:gd name="T15" fmla="*/ 488 h 548"/>
                <a:gd name="T16" fmla="*/ 3 w 368"/>
                <a:gd name="T17" fmla="*/ 408 h 548"/>
                <a:gd name="T18" fmla="*/ 0 w 368"/>
                <a:gd name="T19" fmla="*/ 383 h 548"/>
                <a:gd name="T20" fmla="*/ 0 w 368"/>
                <a:gd name="T21" fmla="*/ 383 h 548"/>
                <a:gd name="T22" fmla="*/ 0 w 368"/>
                <a:gd name="T23" fmla="*/ 376 h 548"/>
                <a:gd name="T24" fmla="*/ 0 w 368"/>
                <a:gd name="T25" fmla="*/ 144 h 548"/>
                <a:gd name="T26" fmla="*/ 1 w 368"/>
                <a:gd name="T27" fmla="*/ 0 h 548"/>
                <a:gd name="T28" fmla="*/ 19 w 368"/>
                <a:gd name="T29" fmla="*/ 0 h 548"/>
                <a:gd name="T30" fmla="*/ 112 w 368"/>
                <a:gd name="T31" fmla="*/ 0 h 548"/>
                <a:gd name="T32" fmla="*/ 113 w 368"/>
                <a:gd name="T33" fmla="*/ 8 h 548"/>
                <a:gd name="T34" fmla="*/ 113 w 368"/>
                <a:gd name="T35" fmla="*/ 234 h 548"/>
                <a:gd name="T36" fmla="*/ 114 w 368"/>
                <a:gd name="T37" fmla="*/ 374 h 548"/>
                <a:gd name="T38" fmla="*/ 114 w 368"/>
                <a:gd name="T39" fmla="*/ 374 h 548"/>
                <a:gd name="T40" fmla="*/ 114 w 368"/>
                <a:gd name="T41" fmla="*/ 374 h 548"/>
                <a:gd name="T42" fmla="*/ 119 w 368"/>
                <a:gd name="T43" fmla="*/ 418 h 548"/>
                <a:gd name="T44" fmla="*/ 140 w 368"/>
                <a:gd name="T45" fmla="*/ 454 h 548"/>
                <a:gd name="T46" fmla="*/ 173 w 368"/>
                <a:gd name="T47" fmla="*/ 468 h 548"/>
                <a:gd name="T48" fmla="*/ 195 w 368"/>
                <a:gd name="T49" fmla="*/ 468 h 548"/>
                <a:gd name="T50" fmla="*/ 231 w 368"/>
                <a:gd name="T51" fmla="*/ 452 h 548"/>
                <a:gd name="T52" fmla="*/ 250 w 368"/>
                <a:gd name="T53" fmla="*/ 415 h 548"/>
                <a:gd name="T54" fmla="*/ 255 w 368"/>
                <a:gd name="T55" fmla="*/ 374 h 548"/>
                <a:gd name="T56" fmla="*/ 255 w 368"/>
                <a:gd name="T57" fmla="*/ 374 h 548"/>
                <a:gd name="T58" fmla="*/ 255 w 368"/>
                <a:gd name="T59" fmla="*/ 374 h 548"/>
                <a:gd name="T60" fmla="*/ 255 w 368"/>
                <a:gd name="T61" fmla="*/ 317 h 548"/>
                <a:gd name="T62" fmla="*/ 254 w 368"/>
                <a:gd name="T63" fmla="*/ 8 h 548"/>
                <a:gd name="T64" fmla="*/ 256 w 368"/>
                <a:gd name="T65" fmla="*/ 0 h 548"/>
                <a:gd name="T66" fmla="*/ 325 w 368"/>
                <a:gd name="T67" fmla="*/ 0 h 548"/>
                <a:gd name="T68" fmla="*/ 368 w 368"/>
                <a:gd name="T69" fmla="*/ 0 h 548"/>
                <a:gd name="T70" fmla="*/ 368 w 368"/>
                <a:gd name="T71" fmla="*/ 0 h 548"/>
                <a:gd name="T72" fmla="*/ 368 w 368"/>
                <a:gd name="T73" fmla="*/ 0 h 548"/>
                <a:gd name="T74" fmla="*/ 368 w 368"/>
                <a:gd name="T75" fmla="*/ 60 h 548"/>
                <a:gd name="T76" fmla="*/ 366 w 368"/>
                <a:gd name="T77" fmla="*/ 376 h 548"/>
                <a:gd name="T78" fmla="*/ 368 w 368"/>
                <a:gd name="T79" fmla="*/ 383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8" h="548">
                  <a:moveTo>
                    <a:pt x="368" y="383"/>
                  </a:moveTo>
                  <a:lnTo>
                    <a:pt x="366" y="383"/>
                  </a:lnTo>
                  <a:lnTo>
                    <a:pt x="368" y="383"/>
                  </a:lnTo>
                  <a:lnTo>
                    <a:pt x="366" y="383"/>
                  </a:lnTo>
                  <a:lnTo>
                    <a:pt x="368" y="383"/>
                  </a:lnTo>
                  <a:lnTo>
                    <a:pt x="366" y="403"/>
                  </a:lnTo>
                  <a:lnTo>
                    <a:pt x="358" y="444"/>
                  </a:lnTo>
                  <a:lnTo>
                    <a:pt x="340" y="479"/>
                  </a:lnTo>
                  <a:lnTo>
                    <a:pt x="311" y="511"/>
                  </a:lnTo>
                  <a:lnTo>
                    <a:pt x="271" y="534"/>
                  </a:lnTo>
                  <a:lnTo>
                    <a:pt x="217" y="547"/>
                  </a:lnTo>
                  <a:lnTo>
                    <a:pt x="185" y="548"/>
                  </a:lnTo>
                  <a:lnTo>
                    <a:pt x="155" y="547"/>
                  </a:lnTo>
                  <a:lnTo>
                    <a:pt x="103" y="537"/>
                  </a:lnTo>
                  <a:lnTo>
                    <a:pt x="62" y="517"/>
                  </a:lnTo>
                  <a:lnTo>
                    <a:pt x="31" y="488"/>
                  </a:lnTo>
                  <a:lnTo>
                    <a:pt x="12" y="452"/>
                  </a:lnTo>
                  <a:lnTo>
                    <a:pt x="3" y="408"/>
                  </a:lnTo>
                  <a:lnTo>
                    <a:pt x="1" y="383"/>
                  </a:lnTo>
                  <a:lnTo>
                    <a:pt x="0" y="383"/>
                  </a:lnTo>
                  <a:lnTo>
                    <a:pt x="1" y="383"/>
                  </a:lnTo>
                  <a:lnTo>
                    <a:pt x="0" y="383"/>
                  </a:lnTo>
                  <a:lnTo>
                    <a:pt x="1" y="383"/>
                  </a:lnTo>
                  <a:lnTo>
                    <a:pt x="0" y="376"/>
                  </a:lnTo>
                  <a:lnTo>
                    <a:pt x="1" y="323"/>
                  </a:lnTo>
                  <a:lnTo>
                    <a:pt x="0" y="144"/>
                  </a:lnTo>
                  <a:lnTo>
                    <a:pt x="0" y="8"/>
                  </a:lnTo>
                  <a:lnTo>
                    <a:pt x="1" y="0"/>
                  </a:lnTo>
                  <a:lnTo>
                    <a:pt x="3" y="0"/>
                  </a:lnTo>
                  <a:lnTo>
                    <a:pt x="19" y="0"/>
                  </a:lnTo>
                  <a:lnTo>
                    <a:pt x="72" y="0"/>
                  </a:lnTo>
                  <a:lnTo>
                    <a:pt x="112" y="0"/>
                  </a:lnTo>
                  <a:lnTo>
                    <a:pt x="114" y="0"/>
                  </a:lnTo>
                  <a:lnTo>
                    <a:pt x="113" y="8"/>
                  </a:lnTo>
                  <a:lnTo>
                    <a:pt x="114" y="58"/>
                  </a:lnTo>
                  <a:lnTo>
                    <a:pt x="113" y="234"/>
                  </a:lnTo>
                  <a:lnTo>
                    <a:pt x="113" y="368"/>
                  </a:lnTo>
                  <a:lnTo>
                    <a:pt x="114" y="374"/>
                  </a:lnTo>
                  <a:lnTo>
                    <a:pt x="113" y="374"/>
                  </a:lnTo>
                  <a:lnTo>
                    <a:pt x="114" y="374"/>
                  </a:lnTo>
                  <a:lnTo>
                    <a:pt x="113" y="374"/>
                  </a:lnTo>
                  <a:lnTo>
                    <a:pt x="114" y="374"/>
                  </a:lnTo>
                  <a:lnTo>
                    <a:pt x="114" y="391"/>
                  </a:lnTo>
                  <a:lnTo>
                    <a:pt x="119" y="418"/>
                  </a:lnTo>
                  <a:lnTo>
                    <a:pt x="127" y="439"/>
                  </a:lnTo>
                  <a:lnTo>
                    <a:pt x="140" y="454"/>
                  </a:lnTo>
                  <a:lnTo>
                    <a:pt x="155" y="463"/>
                  </a:lnTo>
                  <a:lnTo>
                    <a:pt x="173" y="468"/>
                  </a:lnTo>
                  <a:lnTo>
                    <a:pt x="183" y="468"/>
                  </a:lnTo>
                  <a:lnTo>
                    <a:pt x="195" y="468"/>
                  </a:lnTo>
                  <a:lnTo>
                    <a:pt x="214" y="462"/>
                  </a:lnTo>
                  <a:lnTo>
                    <a:pt x="231" y="452"/>
                  </a:lnTo>
                  <a:lnTo>
                    <a:pt x="242" y="435"/>
                  </a:lnTo>
                  <a:lnTo>
                    <a:pt x="250" y="415"/>
                  </a:lnTo>
                  <a:lnTo>
                    <a:pt x="254" y="389"/>
                  </a:lnTo>
                  <a:lnTo>
                    <a:pt x="255" y="374"/>
                  </a:lnTo>
                  <a:lnTo>
                    <a:pt x="254" y="374"/>
                  </a:lnTo>
                  <a:lnTo>
                    <a:pt x="255" y="374"/>
                  </a:lnTo>
                  <a:lnTo>
                    <a:pt x="254" y="374"/>
                  </a:lnTo>
                  <a:lnTo>
                    <a:pt x="255" y="374"/>
                  </a:lnTo>
                  <a:lnTo>
                    <a:pt x="254" y="368"/>
                  </a:lnTo>
                  <a:lnTo>
                    <a:pt x="255" y="317"/>
                  </a:lnTo>
                  <a:lnTo>
                    <a:pt x="254" y="141"/>
                  </a:lnTo>
                  <a:lnTo>
                    <a:pt x="254" y="8"/>
                  </a:lnTo>
                  <a:lnTo>
                    <a:pt x="255" y="0"/>
                  </a:lnTo>
                  <a:lnTo>
                    <a:pt x="256" y="0"/>
                  </a:lnTo>
                  <a:lnTo>
                    <a:pt x="272" y="0"/>
                  </a:lnTo>
                  <a:lnTo>
                    <a:pt x="325" y="0"/>
                  </a:lnTo>
                  <a:lnTo>
                    <a:pt x="365" y="0"/>
                  </a:lnTo>
                  <a:lnTo>
                    <a:pt x="368" y="0"/>
                  </a:lnTo>
                  <a:lnTo>
                    <a:pt x="366" y="0"/>
                  </a:lnTo>
                  <a:lnTo>
                    <a:pt x="368" y="0"/>
                  </a:lnTo>
                  <a:lnTo>
                    <a:pt x="366" y="0"/>
                  </a:lnTo>
                  <a:lnTo>
                    <a:pt x="368" y="0"/>
                  </a:lnTo>
                  <a:lnTo>
                    <a:pt x="366" y="8"/>
                  </a:lnTo>
                  <a:lnTo>
                    <a:pt x="368" y="60"/>
                  </a:lnTo>
                  <a:lnTo>
                    <a:pt x="366" y="239"/>
                  </a:lnTo>
                  <a:lnTo>
                    <a:pt x="366" y="376"/>
                  </a:lnTo>
                  <a:lnTo>
                    <a:pt x="368" y="383"/>
                  </a:lnTo>
                  <a:lnTo>
                    <a:pt x="368" y="383"/>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0" name="Freeform 16">
              <a:extLst>
                <a:ext uri="{FF2B5EF4-FFF2-40B4-BE49-F238E27FC236}">
                  <a16:creationId xmlns:a16="http://schemas.microsoft.com/office/drawing/2014/main" id="{931B72A0-FC2C-4934-B29D-656D7835931B}"/>
                </a:ext>
              </a:extLst>
            </p:cNvPr>
            <p:cNvSpPr>
              <a:spLocks noChangeAspect="1"/>
            </p:cNvSpPr>
            <p:nvPr/>
          </p:nvSpPr>
          <p:spPr bwMode="auto">
            <a:xfrm>
              <a:off x="5035" y="3792"/>
              <a:ext cx="174" cy="279"/>
            </a:xfrm>
            <a:custGeom>
              <a:avLst/>
              <a:gdLst>
                <a:gd name="T0" fmla="*/ 0 w 350"/>
                <a:gd name="T1" fmla="*/ 382 h 558"/>
                <a:gd name="T2" fmla="*/ 0 w 350"/>
                <a:gd name="T3" fmla="*/ 382 h 558"/>
                <a:gd name="T4" fmla="*/ 2 w 350"/>
                <a:gd name="T5" fmla="*/ 382 h 558"/>
                <a:gd name="T6" fmla="*/ 71 w 350"/>
                <a:gd name="T7" fmla="*/ 382 h 558"/>
                <a:gd name="T8" fmla="*/ 114 w 350"/>
                <a:gd name="T9" fmla="*/ 382 h 558"/>
                <a:gd name="T10" fmla="*/ 114 w 350"/>
                <a:gd name="T11" fmla="*/ 382 h 558"/>
                <a:gd name="T12" fmla="*/ 114 w 350"/>
                <a:gd name="T13" fmla="*/ 382 h 558"/>
                <a:gd name="T14" fmla="*/ 115 w 350"/>
                <a:gd name="T15" fmla="*/ 419 h 558"/>
                <a:gd name="T16" fmla="*/ 126 w 350"/>
                <a:gd name="T17" fmla="*/ 458 h 558"/>
                <a:gd name="T18" fmla="*/ 163 w 350"/>
                <a:gd name="T19" fmla="*/ 478 h 558"/>
                <a:gd name="T20" fmla="*/ 186 w 350"/>
                <a:gd name="T21" fmla="*/ 478 h 558"/>
                <a:gd name="T22" fmla="*/ 215 w 350"/>
                <a:gd name="T23" fmla="*/ 466 h 558"/>
                <a:gd name="T24" fmla="*/ 230 w 350"/>
                <a:gd name="T25" fmla="*/ 441 h 558"/>
                <a:gd name="T26" fmla="*/ 235 w 350"/>
                <a:gd name="T27" fmla="*/ 416 h 558"/>
                <a:gd name="T28" fmla="*/ 217 w 350"/>
                <a:gd name="T29" fmla="*/ 374 h 558"/>
                <a:gd name="T30" fmla="*/ 175 w 350"/>
                <a:gd name="T31" fmla="*/ 341 h 558"/>
                <a:gd name="T32" fmla="*/ 66 w 350"/>
                <a:gd name="T33" fmla="*/ 271 h 558"/>
                <a:gd name="T34" fmla="*/ 8 w 350"/>
                <a:gd name="T35" fmla="*/ 152 h 558"/>
                <a:gd name="T36" fmla="*/ 8 w 350"/>
                <a:gd name="T37" fmla="*/ 133 h 558"/>
                <a:gd name="T38" fmla="*/ 32 w 350"/>
                <a:gd name="T39" fmla="*/ 60 h 558"/>
                <a:gd name="T40" fmla="*/ 99 w 350"/>
                <a:gd name="T41" fmla="*/ 13 h 558"/>
                <a:gd name="T42" fmla="*/ 185 w 350"/>
                <a:gd name="T43" fmla="*/ 0 h 558"/>
                <a:gd name="T44" fmla="*/ 256 w 350"/>
                <a:gd name="T45" fmla="*/ 11 h 558"/>
                <a:gd name="T46" fmla="*/ 320 w 350"/>
                <a:gd name="T47" fmla="*/ 54 h 558"/>
                <a:gd name="T48" fmla="*/ 343 w 350"/>
                <a:gd name="T49" fmla="*/ 136 h 558"/>
                <a:gd name="T50" fmla="*/ 342 w 350"/>
                <a:gd name="T51" fmla="*/ 163 h 558"/>
                <a:gd name="T52" fmla="*/ 342 w 350"/>
                <a:gd name="T53" fmla="*/ 163 h 558"/>
                <a:gd name="T54" fmla="*/ 340 w 350"/>
                <a:gd name="T55" fmla="*/ 163 h 558"/>
                <a:gd name="T56" fmla="*/ 274 w 350"/>
                <a:gd name="T57" fmla="*/ 163 h 558"/>
                <a:gd name="T58" fmla="*/ 232 w 350"/>
                <a:gd name="T59" fmla="*/ 163 h 558"/>
                <a:gd name="T60" fmla="*/ 232 w 350"/>
                <a:gd name="T61" fmla="*/ 163 h 558"/>
                <a:gd name="T62" fmla="*/ 232 w 350"/>
                <a:gd name="T63" fmla="*/ 163 h 558"/>
                <a:gd name="T64" fmla="*/ 230 w 350"/>
                <a:gd name="T65" fmla="*/ 134 h 558"/>
                <a:gd name="T66" fmla="*/ 218 w 350"/>
                <a:gd name="T67" fmla="*/ 100 h 558"/>
                <a:gd name="T68" fmla="*/ 191 w 350"/>
                <a:gd name="T69" fmla="*/ 82 h 558"/>
                <a:gd name="T70" fmla="*/ 171 w 350"/>
                <a:gd name="T71" fmla="*/ 82 h 558"/>
                <a:gd name="T72" fmla="*/ 142 w 350"/>
                <a:gd name="T73" fmla="*/ 92 h 558"/>
                <a:gd name="T74" fmla="*/ 125 w 350"/>
                <a:gd name="T75" fmla="*/ 114 h 558"/>
                <a:gd name="T76" fmla="*/ 122 w 350"/>
                <a:gd name="T77" fmla="*/ 138 h 558"/>
                <a:gd name="T78" fmla="*/ 138 w 350"/>
                <a:gd name="T79" fmla="*/ 182 h 558"/>
                <a:gd name="T80" fmla="*/ 180 w 350"/>
                <a:gd name="T81" fmla="*/ 215 h 558"/>
                <a:gd name="T82" fmla="*/ 290 w 350"/>
                <a:gd name="T83" fmla="*/ 282 h 558"/>
                <a:gd name="T84" fmla="*/ 349 w 350"/>
                <a:gd name="T85" fmla="*/ 402 h 558"/>
                <a:gd name="T86" fmla="*/ 347 w 350"/>
                <a:gd name="T87" fmla="*/ 435 h 558"/>
                <a:gd name="T88" fmla="*/ 305 w 350"/>
                <a:gd name="T89" fmla="*/ 521 h 558"/>
                <a:gd name="T90" fmla="*/ 226 w 350"/>
                <a:gd name="T91" fmla="*/ 554 h 558"/>
                <a:gd name="T92" fmla="*/ 161 w 350"/>
                <a:gd name="T93" fmla="*/ 558 h 558"/>
                <a:gd name="T94" fmla="*/ 161 w 350"/>
                <a:gd name="T95" fmla="*/ 558 h 558"/>
                <a:gd name="T96" fmla="*/ 161 w 350"/>
                <a:gd name="T97" fmla="*/ 558 h 558"/>
                <a:gd name="T98" fmla="*/ 161 w 350"/>
                <a:gd name="T99" fmla="*/ 558 h 558"/>
                <a:gd name="T100" fmla="*/ 161 w 350"/>
                <a:gd name="T101" fmla="*/ 558 h 558"/>
                <a:gd name="T102" fmla="*/ 76 w 350"/>
                <a:gd name="T103" fmla="*/ 544 h 558"/>
                <a:gd name="T104" fmla="*/ 16 w 350"/>
                <a:gd name="T105" fmla="*/ 489 h 558"/>
                <a:gd name="T106" fmla="*/ 0 w 350"/>
                <a:gd name="T107" fmla="*/ 406 h 558"/>
                <a:gd name="T108" fmla="*/ 1 w 350"/>
                <a:gd name="T109" fmla="*/ 382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0" h="558">
                  <a:moveTo>
                    <a:pt x="1" y="382"/>
                  </a:moveTo>
                  <a:lnTo>
                    <a:pt x="0" y="382"/>
                  </a:lnTo>
                  <a:lnTo>
                    <a:pt x="1" y="382"/>
                  </a:lnTo>
                  <a:lnTo>
                    <a:pt x="0" y="382"/>
                  </a:lnTo>
                  <a:lnTo>
                    <a:pt x="1" y="382"/>
                  </a:lnTo>
                  <a:lnTo>
                    <a:pt x="2" y="382"/>
                  </a:lnTo>
                  <a:lnTo>
                    <a:pt x="18" y="382"/>
                  </a:lnTo>
                  <a:lnTo>
                    <a:pt x="71" y="382"/>
                  </a:lnTo>
                  <a:lnTo>
                    <a:pt x="111" y="382"/>
                  </a:lnTo>
                  <a:lnTo>
                    <a:pt x="114" y="382"/>
                  </a:lnTo>
                  <a:lnTo>
                    <a:pt x="112" y="382"/>
                  </a:lnTo>
                  <a:lnTo>
                    <a:pt x="114" y="382"/>
                  </a:lnTo>
                  <a:lnTo>
                    <a:pt x="112" y="382"/>
                  </a:lnTo>
                  <a:lnTo>
                    <a:pt x="114" y="382"/>
                  </a:lnTo>
                  <a:lnTo>
                    <a:pt x="114" y="396"/>
                  </a:lnTo>
                  <a:lnTo>
                    <a:pt x="115" y="419"/>
                  </a:lnTo>
                  <a:lnTo>
                    <a:pt x="118" y="441"/>
                  </a:lnTo>
                  <a:lnTo>
                    <a:pt x="126" y="458"/>
                  </a:lnTo>
                  <a:lnTo>
                    <a:pt x="141" y="471"/>
                  </a:lnTo>
                  <a:lnTo>
                    <a:pt x="163" y="478"/>
                  </a:lnTo>
                  <a:lnTo>
                    <a:pt x="178" y="478"/>
                  </a:lnTo>
                  <a:lnTo>
                    <a:pt x="186" y="478"/>
                  </a:lnTo>
                  <a:lnTo>
                    <a:pt x="202" y="474"/>
                  </a:lnTo>
                  <a:lnTo>
                    <a:pt x="215" y="466"/>
                  </a:lnTo>
                  <a:lnTo>
                    <a:pt x="224" y="455"/>
                  </a:lnTo>
                  <a:lnTo>
                    <a:pt x="230" y="441"/>
                  </a:lnTo>
                  <a:lnTo>
                    <a:pt x="233" y="425"/>
                  </a:lnTo>
                  <a:lnTo>
                    <a:pt x="235" y="416"/>
                  </a:lnTo>
                  <a:lnTo>
                    <a:pt x="230" y="394"/>
                  </a:lnTo>
                  <a:lnTo>
                    <a:pt x="217" y="374"/>
                  </a:lnTo>
                  <a:lnTo>
                    <a:pt x="199" y="357"/>
                  </a:lnTo>
                  <a:lnTo>
                    <a:pt x="175" y="341"/>
                  </a:lnTo>
                  <a:lnTo>
                    <a:pt x="121" y="309"/>
                  </a:lnTo>
                  <a:lnTo>
                    <a:pt x="66" y="271"/>
                  </a:lnTo>
                  <a:lnTo>
                    <a:pt x="24" y="221"/>
                  </a:lnTo>
                  <a:lnTo>
                    <a:pt x="8" y="152"/>
                  </a:lnTo>
                  <a:lnTo>
                    <a:pt x="8" y="152"/>
                  </a:lnTo>
                  <a:lnTo>
                    <a:pt x="8" y="133"/>
                  </a:lnTo>
                  <a:lnTo>
                    <a:pt x="16" y="93"/>
                  </a:lnTo>
                  <a:lnTo>
                    <a:pt x="32" y="60"/>
                  </a:lnTo>
                  <a:lnTo>
                    <a:pt x="60" y="33"/>
                  </a:lnTo>
                  <a:lnTo>
                    <a:pt x="99" y="13"/>
                  </a:lnTo>
                  <a:lnTo>
                    <a:pt x="152" y="3"/>
                  </a:lnTo>
                  <a:lnTo>
                    <a:pt x="185" y="0"/>
                  </a:lnTo>
                  <a:lnTo>
                    <a:pt x="210" y="1"/>
                  </a:lnTo>
                  <a:lnTo>
                    <a:pt x="256" y="11"/>
                  </a:lnTo>
                  <a:lnTo>
                    <a:pt x="293" y="28"/>
                  </a:lnTo>
                  <a:lnTo>
                    <a:pt x="320" y="54"/>
                  </a:lnTo>
                  <a:lnTo>
                    <a:pt x="336" y="90"/>
                  </a:lnTo>
                  <a:lnTo>
                    <a:pt x="343" y="136"/>
                  </a:lnTo>
                  <a:lnTo>
                    <a:pt x="343" y="163"/>
                  </a:lnTo>
                  <a:lnTo>
                    <a:pt x="342" y="163"/>
                  </a:lnTo>
                  <a:lnTo>
                    <a:pt x="343" y="163"/>
                  </a:lnTo>
                  <a:lnTo>
                    <a:pt x="342" y="163"/>
                  </a:lnTo>
                  <a:lnTo>
                    <a:pt x="343" y="163"/>
                  </a:lnTo>
                  <a:lnTo>
                    <a:pt x="340" y="163"/>
                  </a:lnTo>
                  <a:lnTo>
                    <a:pt x="325" y="163"/>
                  </a:lnTo>
                  <a:lnTo>
                    <a:pt x="274" y="163"/>
                  </a:lnTo>
                  <a:lnTo>
                    <a:pt x="233" y="163"/>
                  </a:lnTo>
                  <a:lnTo>
                    <a:pt x="232" y="163"/>
                  </a:lnTo>
                  <a:lnTo>
                    <a:pt x="231" y="163"/>
                  </a:lnTo>
                  <a:lnTo>
                    <a:pt x="232" y="163"/>
                  </a:lnTo>
                  <a:lnTo>
                    <a:pt x="231" y="163"/>
                  </a:lnTo>
                  <a:lnTo>
                    <a:pt x="232" y="163"/>
                  </a:lnTo>
                  <a:lnTo>
                    <a:pt x="231" y="153"/>
                  </a:lnTo>
                  <a:lnTo>
                    <a:pt x="230" y="134"/>
                  </a:lnTo>
                  <a:lnTo>
                    <a:pt x="225" y="115"/>
                  </a:lnTo>
                  <a:lnTo>
                    <a:pt x="218" y="100"/>
                  </a:lnTo>
                  <a:lnTo>
                    <a:pt x="207" y="89"/>
                  </a:lnTo>
                  <a:lnTo>
                    <a:pt x="191" y="82"/>
                  </a:lnTo>
                  <a:lnTo>
                    <a:pt x="180" y="81"/>
                  </a:lnTo>
                  <a:lnTo>
                    <a:pt x="171" y="82"/>
                  </a:lnTo>
                  <a:lnTo>
                    <a:pt x="155" y="85"/>
                  </a:lnTo>
                  <a:lnTo>
                    <a:pt x="142" y="92"/>
                  </a:lnTo>
                  <a:lnTo>
                    <a:pt x="132" y="102"/>
                  </a:lnTo>
                  <a:lnTo>
                    <a:pt x="125" y="114"/>
                  </a:lnTo>
                  <a:lnTo>
                    <a:pt x="122" y="130"/>
                  </a:lnTo>
                  <a:lnTo>
                    <a:pt x="122" y="138"/>
                  </a:lnTo>
                  <a:lnTo>
                    <a:pt x="125" y="163"/>
                  </a:lnTo>
                  <a:lnTo>
                    <a:pt x="138" y="182"/>
                  </a:lnTo>
                  <a:lnTo>
                    <a:pt x="156" y="199"/>
                  </a:lnTo>
                  <a:lnTo>
                    <a:pt x="180" y="215"/>
                  </a:lnTo>
                  <a:lnTo>
                    <a:pt x="235" y="245"/>
                  </a:lnTo>
                  <a:lnTo>
                    <a:pt x="290" y="282"/>
                  </a:lnTo>
                  <a:lnTo>
                    <a:pt x="332" y="332"/>
                  </a:lnTo>
                  <a:lnTo>
                    <a:pt x="349" y="402"/>
                  </a:lnTo>
                  <a:lnTo>
                    <a:pt x="350" y="402"/>
                  </a:lnTo>
                  <a:lnTo>
                    <a:pt x="347" y="435"/>
                  </a:lnTo>
                  <a:lnTo>
                    <a:pt x="331" y="486"/>
                  </a:lnTo>
                  <a:lnTo>
                    <a:pt x="305" y="521"/>
                  </a:lnTo>
                  <a:lnTo>
                    <a:pt x="268" y="542"/>
                  </a:lnTo>
                  <a:lnTo>
                    <a:pt x="226" y="554"/>
                  </a:lnTo>
                  <a:lnTo>
                    <a:pt x="182" y="558"/>
                  </a:lnTo>
                  <a:lnTo>
                    <a:pt x="161" y="558"/>
                  </a:lnTo>
                  <a:lnTo>
                    <a:pt x="160" y="558"/>
                  </a:lnTo>
                  <a:lnTo>
                    <a:pt x="161" y="558"/>
                  </a:lnTo>
                  <a:lnTo>
                    <a:pt x="160" y="558"/>
                  </a:lnTo>
                  <a:lnTo>
                    <a:pt x="161" y="558"/>
                  </a:lnTo>
                  <a:lnTo>
                    <a:pt x="160" y="558"/>
                  </a:lnTo>
                  <a:lnTo>
                    <a:pt x="161" y="558"/>
                  </a:lnTo>
                  <a:lnTo>
                    <a:pt x="160" y="558"/>
                  </a:lnTo>
                  <a:lnTo>
                    <a:pt x="161" y="558"/>
                  </a:lnTo>
                  <a:lnTo>
                    <a:pt x="127" y="557"/>
                  </a:lnTo>
                  <a:lnTo>
                    <a:pt x="76" y="544"/>
                  </a:lnTo>
                  <a:lnTo>
                    <a:pt x="39" y="521"/>
                  </a:lnTo>
                  <a:lnTo>
                    <a:pt x="16" y="489"/>
                  </a:lnTo>
                  <a:lnTo>
                    <a:pt x="3" y="450"/>
                  </a:lnTo>
                  <a:lnTo>
                    <a:pt x="0" y="406"/>
                  </a:lnTo>
                  <a:lnTo>
                    <a:pt x="1" y="382"/>
                  </a:lnTo>
                  <a:lnTo>
                    <a:pt x="1" y="382"/>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3" name="Freeform 17">
              <a:extLst>
                <a:ext uri="{FF2B5EF4-FFF2-40B4-BE49-F238E27FC236}">
                  <a16:creationId xmlns:a16="http://schemas.microsoft.com/office/drawing/2014/main" id="{3CB8D1D5-1480-47F7-88A0-00215C884261}"/>
                </a:ext>
              </a:extLst>
            </p:cNvPr>
            <p:cNvSpPr>
              <a:spLocks noChangeAspect="1"/>
            </p:cNvSpPr>
            <p:nvPr/>
          </p:nvSpPr>
          <p:spPr bwMode="auto">
            <a:xfrm>
              <a:off x="5412" y="3792"/>
              <a:ext cx="176" cy="279"/>
            </a:xfrm>
            <a:custGeom>
              <a:avLst/>
              <a:gdLst>
                <a:gd name="T0" fmla="*/ 0 w 350"/>
                <a:gd name="T1" fmla="*/ 382 h 558"/>
                <a:gd name="T2" fmla="*/ 0 w 350"/>
                <a:gd name="T3" fmla="*/ 382 h 558"/>
                <a:gd name="T4" fmla="*/ 3 w 350"/>
                <a:gd name="T5" fmla="*/ 382 h 558"/>
                <a:gd name="T6" fmla="*/ 72 w 350"/>
                <a:gd name="T7" fmla="*/ 382 h 558"/>
                <a:gd name="T8" fmla="*/ 114 w 350"/>
                <a:gd name="T9" fmla="*/ 382 h 558"/>
                <a:gd name="T10" fmla="*/ 114 w 350"/>
                <a:gd name="T11" fmla="*/ 382 h 558"/>
                <a:gd name="T12" fmla="*/ 114 w 350"/>
                <a:gd name="T13" fmla="*/ 382 h 558"/>
                <a:gd name="T14" fmla="*/ 116 w 350"/>
                <a:gd name="T15" fmla="*/ 419 h 558"/>
                <a:gd name="T16" fmla="*/ 127 w 350"/>
                <a:gd name="T17" fmla="*/ 458 h 558"/>
                <a:gd name="T18" fmla="*/ 164 w 350"/>
                <a:gd name="T19" fmla="*/ 478 h 558"/>
                <a:gd name="T20" fmla="*/ 187 w 350"/>
                <a:gd name="T21" fmla="*/ 478 h 558"/>
                <a:gd name="T22" fmla="*/ 216 w 350"/>
                <a:gd name="T23" fmla="*/ 466 h 558"/>
                <a:gd name="T24" fmla="*/ 232 w 350"/>
                <a:gd name="T25" fmla="*/ 441 h 558"/>
                <a:gd name="T26" fmla="*/ 236 w 350"/>
                <a:gd name="T27" fmla="*/ 416 h 558"/>
                <a:gd name="T28" fmla="*/ 219 w 350"/>
                <a:gd name="T29" fmla="*/ 374 h 558"/>
                <a:gd name="T30" fmla="*/ 177 w 350"/>
                <a:gd name="T31" fmla="*/ 341 h 558"/>
                <a:gd name="T32" fmla="*/ 67 w 350"/>
                <a:gd name="T33" fmla="*/ 271 h 558"/>
                <a:gd name="T34" fmla="*/ 8 w 350"/>
                <a:gd name="T35" fmla="*/ 152 h 558"/>
                <a:gd name="T36" fmla="*/ 8 w 350"/>
                <a:gd name="T37" fmla="*/ 133 h 558"/>
                <a:gd name="T38" fmla="*/ 33 w 350"/>
                <a:gd name="T39" fmla="*/ 60 h 558"/>
                <a:gd name="T40" fmla="*/ 101 w 350"/>
                <a:gd name="T41" fmla="*/ 13 h 558"/>
                <a:gd name="T42" fmla="*/ 187 w 350"/>
                <a:gd name="T43" fmla="*/ 0 h 558"/>
                <a:gd name="T44" fmla="*/ 258 w 350"/>
                <a:gd name="T45" fmla="*/ 11 h 558"/>
                <a:gd name="T46" fmla="*/ 320 w 350"/>
                <a:gd name="T47" fmla="*/ 54 h 558"/>
                <a:gd name="T48" fmla="*/ 344 w 350"/>
                <a:gd name="T49" fmla="*/ 136 h 558"/>
                <a:gd name="T50" fmla="*/ 342 w 350"/>
                <a:gd name="T51" fmla="*/ 163 h 558"/>
                <a:gd name="T52" fmla="*/ 342 w 350"/>
                <a:gd name="T53" fmla="*/ 163 h 558"/>
                <a:gd name="T54" fmla="*/ 341 w 350"/>
                <a:gd name="T55" fmla="*/ 163 h 558"/>
                <a:gd name="T56" fmla="*/ 274 w 350"/>
                <a:gd name="T57" fmla="*/ 163 h 558"/>
                <a:gd name="T58" fmla="*/ 234 w 350"/>
                <a:gd name="T59" fmla="*/ 163 h 558"/>
                <a:gd name="T60" fmla="*/ 234 w 350"/>
                <a:gd name="T61" fmla="*/ 163 h 558"/>
                <a:gd name="T62" fmla="*/ 234 w 350"/>
                <a:gd name="T63" fmla="*/ 163 h 558"/>
                <a:gd name="T64" fmla="*/ 232 w 350"/>
                <a:gd name="T65" fmla="*/ 134 h 558"/>
                <a:gd name="T66" fmla="*/ 220 w 350"/>
                <a:gd name="T67" fmla="*/ 100 h 558"/>
                <a:gd name="T68" fmla="*/ 192 w 350"/>
                <a:gd name="T69" fmla="*/ 82 h 558"/>
                <a:gd name="T70" fmla="*/ 172 w 350"/>
                <a:gd name="T71" fmla="*/ 82 h 558"/>
                <a:gd name="T72" fmla="*/ 143 w 350"/>
                <a:gd name="T73" fmla="*/ 92 h 558"/>
                <a:gd name="T74" fmla="*/ 127 w 350"/>
                <a:gd name="T75" fmla="*/ 114 h 558"/>
                <a:gd name="T76" fmla="*/ 124 w 350"/>
                <a:gd name="T77" fmla="*/ 138 h 558"/>
                <a:gd name="T78" fmla="*/ 140 w 350"/>
                <a:gd name="T79" fmla="*/ 182 h 558"/>
                <a:gd name="T80" fmla="*/ 182 w 350"/>
                <a:gd name="T81" fmla="*/ 215 h 558"/>
                <a:gd name="T82" fmla="*/ 291 w 350"/>
                <a:gd name="T83" fmla="*/ 282 h 558"/>
                <a:gd name="T84" fmla="*/ 349 w 350"/>
                <a:gd name="T85" fmla="*/ 402 h 558"/>
                <a:gd name="T86" fmla="*/ 348 w 350"/>
                <a:gd name="T87" fmla="*/ 435 h 558"/>
                <a:gd name="T88" fmla="*/ 306 w 350"/>
                <a:gd name="T89" fmla="*/ 521 h 558"/>
                <a:gd name="T90" fmla="*/ 227 w 350"/>
                <a:gd name="T91" fmla="*/ 554 h 558"/>
                <a:gd name="T92" fmla="*/ 162 w 350"/>
                <a:gd name="T93" fmla="*/ 558 h 558"/>
                <a:gd name="T94" fmla="*/ 162 w 350"/>
                <a:gd name="T95" fmla="*/ 558 h 558"/>
                <a:gd name="T96" fmla="*/ 162 w 350"/>
                <a:gd name="T97" fmla="*/ 558 h 558"/>
                <a:gd name="T98" fmla="*/ 162 w 350"/>
                <a:gd name="T99" fmla="*/ 558 h 558"/>
                <a:gd name="T100" fmla="*/ 162 w 350"/>
                <a:gd name="T101" fmla="*/ 558 h 558"/>
                <a:gd name="T102" fmla="*/ 76 w 350"/>
                <a:gd name="T103" fmla="*/ 544 h 558"/>
                <a:gd name="T104" fmla="*/ 17 w 350"/>
                <a:gd name="T105" fmla="*/ 489 h 558"/>
                <a:gd name="T106" fmla="*/ 0 w 350"/>
                <a:gd name="T107" fmla="*/ 406 h 558"/>
                <a:gd name="T108" fmla="*/ 2 w 350"/>
                <a:gd name="T109" fmla="*/ 382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0" h="558">
                  <a:moveTo>
                    <a:pt x="2" y="382"/>
                  </a:moveTo>
                  <a:lnTo>
                    <a:pt x="0" y="382"/>
                  </a:lnTo>
                  <a:lnTo>
                    <a:pt x="2" y="382"/>
                  </a:lnTo>
                  <a:lnTo>
                    <a:pt x="0" y="382"/>
                  </a:lnTo>
                  <a:lnTo>
                    <a:pt x="2" y="382"/>
                  </a:lnTo>
                  <a:lnTo>
                    <a:pt x="3" y="382"/>
                  </a:lnTo>
                  <a:lnTo>
                    <a:pt x="19" y="382"/>
                  </a:lnTo>
                  <a:lnTo>
                    <a:pt x="72" y="382"/>
                  </a:lnTo>
                  <a:lnTo>
                    <a:pt x="112" y="382"/>
                  </a:lnTo>
                  <a:lnTo>
                    <a:pt x="114" y="382"/>
                  </a:lnTo>
                  <a:lnTo>
                    <a:pt x="113" y="382"/>
                  </a:lnTo>
                  <a:lnTo>
                    <a:pt x="114" y="382"/>
                  </a:lnTo>
                  <a:lnTo>
                    <a:pt x="113" y="382"/>
                  </a:lnTo>
                  <a:lnTo>
                    <a:pt x="114" y="382"/>
                  </a:lnTo>
                  <a:lnTo>
                    <a:pt x="114" y="396"/>
                  </a:lnTo>
                  <a:lnTo>
                    <a:pt x="116" y="419"/>
                  </a:lnTo>
                  <a:lnTo>
                    <a:pt x="119" y="441"/>
                  </a:lnTo>
                  <a:lnTo>
                    <a:pt x="127" y="458"/>
                  </a:lnTo>
                  <a:lnTo>
                    <a:pt x="142" y="471"/>
                  </a:lnTo>
                  <a:lnTo>
                    <a:pt x="164" y="478"/>
                  </a:lnTo>
                  <a:lnTo>
                    <a:pt x="179" y="478"/>
                  </a:lnTo>
                  <a:lnTo>
                    <a:pt x="187" y="478"/>
                  </a:lnTo>
                  <a:lnTo>
                    <a:pt x="203" y="474"/>
                  </a:lnTo>
                  <a:lnTo>
                    <a:pt x="216" y="466"/>
                  </a:lnTo>
                  <a:lnTo>
                    <a:pt x="226" y="455"/>
                  </a:lnTo>
                  <a:lnTo>
                    <a:pt x="232" y="441"/>
                  </a:lnTo>
                  <a:lnTo>
                    <a:pt x="235" y="425"/>
                  </a:lnTo>
                  <a:lnTo>
                    <a:pt x="236" y="416"/>
                  </a:lnTo>
                  <a:lnTo>
                    <a:pt x="232" y="394"/>
                  </a:lnTo>
                  <a:lnTo>
                    <a:pt x="219" y="374"/>
                  </a:lnTo>
                  <a:lnTo>
                    <a:pt x="201" y="357"/>
                  </a:lnTo>
                  <a:lnTo>
                    <a:pt x="177" y="341"/>
                  </a:lnTo>
                  <a:lnTo>
                    <a:pt x="121" y="309"/>
                  </a:lnTo>
                  <a:lnTo>
                    <a:pt x="67" y="271"/>
                  </a:lnTo>
                  <a:lnTo>
                    <a:pt x="25" y="221"/>
                  </a:lnTo>
                  <a:lnTo>
                    <a:pt x="8" y="152"/>
                  </a:lnTo>
                  <a:lnTo>
                    <a:pt x="8" y="152"/>
                  </a:lnTo>
                  <a:lnTo>
                    <a:pt x="8" y="133"/>
                  </a:lnTo>
                  <a:lnTo>
                    <a:pt x="17" y="93"/>
                  </a:lnTo>
                  <a:lnTo>
                    <a:pt x="33" y="60"/>
                  </a:lnTo>
                  <a:lnTo>
                    <a:pt x="60" y="33"/>
                  </a:lnTo>
                  <a:lnTo>
                    <a:pt x="101" y="13"/>
                  </a:lnTo>
                  <a:lnTo>
                    <a:pt x="154" y="3"/>
                  </a:lnTo>
                  <a:lnTo>
                    <a:pt x="187" y="0"/>
                  </a:lnTo>
                  <a:lnTo>
                    <a:pt x="212" y="1"/>
                  </a:lnTo>
                  <a:lnTo>
                    <a:pt x="258" y="11"/>
                  </a:lnTo>
                  <a:lnTo>
                    <a:pt x="294" y="28"/>
                  </a:lnTo>
                  <a:lnTo>
                    <a:pt x="320" y="54"/>
                  </a:lnTo>
                  <a:lnTo>
                    <a:pt x="338" y="90"/>
                  </a:lnTo>
                  <a:lnTo>
                    <a:pt x="344" y="136"/>
                  </a:lnTo>
                  <a:lnTo>
                    <a:pt x="344" y="163"/>
                  </a:lnTo>
                  <a:lnTo>
                    <a:pt x="342" y="163"/>
                  </a:lnTo>
                  <a:lnTo>
                    <a:pt x="344" y="163"/>
                  </a:lnTo>
                  <a:lnTo>
                    <a:pt x="342" y="163"/>
                  </a:lnTo>
                  <a:lnTo>
                    <a:pt x="344" y="163"/>
                  </a:lnTo>
                  <a:lnTo>
                    <a:pt x="341" y="163"/>
                  </a:lnTo>
                  <a:lnTo>
                    <a:pt x="326" y="163"/>
                  </a:lnTo>
                  <a:lnTo>
                    <a:pt x="274" y="163"/>
                  </a:lnTo>
                  <a:lnTo>
                    <a:pt x="235" y="163"/>
                  </a:lnTo>
                  <a:lnTo>
                    <a:pt x="234" y="163"/>
                  </a:lnTo>
                  <a:lnTo>
                    <a:pt x="233" y="163"/>
                  </a:lnTo>
                  <a:lnTo>
                    <a:pt x="234" y="163"/>
                  </a:lnTo>
                  <a:lnTo>
                    <a:pt x="233" y="163"/>
                  </a:lnTo>
                  <a:lnTo>
                    <a:pt x="234" y="163"/>
                  </a:lnTo>
                  <a:lnTo>
                    <a:pt x="233" y="153"/>
                  </a:lnTo>
                  <a:lnTo>
                    <a:pt x="232" y="134"/>
                  </a:lnTo>
                  <a:lnTo>
                    <a:pt x="227" y="115"/>
                  </a:lnTo>
                  <a:lnTo>
                    <a:pt x="220" y="100"/>
                  </a:lnTo>
                  <a:lnTo>
                    <a:pt x="209" y="89"/>
                  </a:lnTo>
                  <a:lnTo>
                    <a:pt x="192" y="82"/>
                  </a:lnTo>
                  <a:lnTo>
                    <a:pt x="181" y="81"/>
                  </a:lnTo>
                  <a:lnTo>
                    <a:pt x="172" y="82"/>
                  </a:lnTo>
                  <a:lnTo>
                    <a:pt x="156" y="85"/>
                  </a:lnTo>
                  <a:lnTo>
                    <a:pt x="143" y="92"/>
                  </a:lnTo>
                  <a:lnTo>
                    <a:pt x="134" y="102"/>
                  </a:lnTo>
                  <a:lnTo>
                    <a:pt x="127" y="114"/>
                  </a:lnTo>
                  <a:lnTo>
                    <a:pt x="124" y="130"/>
                  </a:lnTo>
                  <a:lnTo>
                    <a:pt x="124" y="138"/>
                  </a:lnTo>
                  <a:lnTo>
                    <a:pt x="127" y="163"/>
                  </a:lnTo>
                  <a:lnTo>
                    <a:pt x="140" y="182"/>
                  </a:lnTo>
                  <a:lnTo>
                    <a:pt x="158" y="199"/>
                  </a:lnTo>
                  <a:lnTo>
                    <a:pt x="182" y="215"/>
                  </a:lnTo>
                  <a:lnTo>
                    <a:pt x="236" y="245"/>
                  </a:lnTo>
                  <a:lnTo>
                    <a:pt x="291" y="282"/>
                  </a:lnTo>
                  <a:lnTo>
                    <a:pt x="333" y="332"/>
                  </a:lnTo>
                  <a:lnTo>
                    <a:pt x="349" y="402"/>
                  </a:lnTo>
                  <a:lnTo>
                    <a:pt x="350" y="402"/>
                  </a:lnTo>
                  <a:lnTo>
                    <a:pt x="348" y="435"/>
                  </a:lnTo>
                  <a:lnTo>
                    <a:pt x="332" y="486"/>
                  </a:lnTo>
                  <a:lnTo>
                    <a:pt x="306" y="521"/>
                  </a:lnTo>
                  <a:lnTo>
                    <a:pt x="269" y="542"/>
                  </a:lnTo>
                  <a:lnTo>
                    <a:pt x="227" y="554"/>
                  </a:lnTo>
                  <a:lnTo>
                    <a:pt x="182" y="558"/>
                  </a:lnTo>
                  <a:lnTo>
                    <a:pt x="162" y="558"/>
                  </a:lnTo>
                  <a:lnTo>
                    <a:pt x="160" y="558"/>
                  </a:lnTo>
                  <a:lnTo>
                    <a:pt x="162" y="558"/>
                  </a:lnTo>
                  <a:lnTo>
                    <a:pt x="160" y="558"/>
                  </a:lnTo>
                  <a:lnTo>
                    <a:pt x="162" y="558"/>
                  </a:lnTo>
                  <a:lnTo>
                    <a:pt x="160" y="558"/>
                  </a:lnTo>
                  <a:lnTo>
                    <a:pt x="162" y="558"/>
                  </a:lnTo>
                  <a:lnTo>
                    <a:pt x="160" y="558"/>
                  </a:lnTo>
                  <a:lnTo>
                    <a:pt x="162" y="558"/>
                  </a:lnTo>
                  <a:lnTo>
                    <a:pt x="128" y="557"/>
                  </a:lnTo>
                  <a:lnTo>
                    <a:pt x="76" y="544"/>
                  </a:lnTo>
                  <a:lnTo>
                    <a:pt x="40" y="521"/>
                  </a:lnTo>
                  <a:lnTo>
                    <a:pt x="17" y="489"/>
                  </a:lnTo>
                  <a:lnTo>
                    <a:pt x="4" y="450"/>
                  </a:lnTo>
                  <a:lnTo>
                    <a:pt x="0" y="406"/>
                  </a:lnTo>
                  <a:lnTo>
                    <a:pt x="2" y="382"/>
                  </a:lnTo>
                  <a:lnTo>
                    <a:pt x="2" y="382"/>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4" name="Freeform 18">
              <a:extLst>
                <a:ext uri="{FF2B5EF4-FFF2-40B4-BE49-F238E27FC236}">
                  <a16:creationId xmlns:a16="http://schemas.microsoft.com/office/drawing/2014/main" id="{AB0D3AF2-17B6-424C-BD3F-AAED1BAD9221}"/>
                </a:ext>
              </a:extLst>
            </p:cNvPr>
            <p:cNvSpPr>
              <a:spLocks noChangeAspect="1"/>
            </p:cNvSpPr>
            <p:nvPr/>
          </p:nvSpPr>
          <p:spPr bwMode="auto">
            <a:xfrm>
              <a:off x="5219" y="3792"/>
              <a:ext cx="182" cy="280"/>
            </a:xfrm>
            <a:custGeom>
              <a:avLst/>
              <a:gdLst>
                <a:gd name="T0" fmla="*/ 256 w 364"/>
                <a:gd name="T1" fmla="*/ 351 h 559"/>
                <a:gd name="T2" fmla="*/ 256 w 364"/>
                <a:gd name="T3" fmla="*/ 422 h 559"/>
                <a:gd name="T4" fmla="*/ 257 w 364"/>
                <a:gd name="T5" fmla="*/ 467 h 559"/>
                <a:gd name="T6" fmla="*/ 251 w 364"/>
                <a:gd name="T7" fmla="*/ 470 h 559"/>
                <a:gd name="T8" fmla="*/ 250 w 364"/>
                <a:gd name="T9" fmla="*/ 470 h 559"/>
                <a:gd name="T10" fmla="*/ 250 w 364"/>
                <a:gd name="T11" fmla="*/ 470 h 559"/>
                <a:gd name="T12" fmla="*/ 247 w 364"/>
                <a:gd name="T13" fmla="*/ 472 h 559"/>
                <a:gd name="T14" fmla="*/ 218 w 364"/>
                <a:gd name="T15" fmla="*/ 479 h 559"/>
                <a:gd name="T16" fmla="*/ 195 w 364"/>
                <a:gd name="T17" fmla="*/ 480 h 559"/>
                <a:gd name="T18" fmla="*/ 155 w 364"/>
                <a:gd name="T19" fmla="*/ 473 h 559"/>
                <a:gd name="T20" fmla="*/ 125 w 364"/>
                <a:gd name="T21" fmla="*/ 428 h 559"/>
                <a:gd name="T22" fmla="*/ 114 w 364"/>
                <a:gd name="T23" fmla="*/ 321 h 559"/>
                <a:gd name="T24" fmla="*/ 114 w 364"/>
                <a:gd name="T25" fmla="*/ 256 h 559"/>
                <a:gd name="T26" fmla="*/ 128 w 364"/>
                <a:gd name="T27" fmla="*/ 125 h 559"/>
                <a:gd name="T28" fmla="*/ 155 w 364"/>
                <a:gd name="T29" fmla="*/ 89 h 559"/>
                <a:gd name="T30" fmla="*/ 183 w 364"/>
                <a:gd name="T31" fmla="*/ 81 h 559"/>
                <a:gd name="T32" fmla="*/ 197 w 364"/>
                <a:gd name="T33" fmla="*/ 82 h 559"/>
                <a:gd name="T34" fmla="*/ 233 w 364"/>
                <a:gd name="T35" fmla="*/ 98 h 559"/>
                <a:gd name="T36" fmla="*/ 248 w 364"/>
                <a:gd name="T37" fmla="*/ 131 h 559"/>
                <a:gd name="T38" fmla="*/ 251 w 364"/>
                <a:gd name="T39" fmla="*/ 163 h 559"/>
                <a:gd name="T40" fmla="*/ 251 w 364"/>
                <a:gd name="T41" fmla="*/ 163 h 559"/>
                <a:gd name="T42" fmla="*/ 251 w 364"/>
                <a:gd name="T43" fmla="*/ 163 h 559"/>
                <a:gd name="T44" fmla="*/ 269 w 364"/>
                <a:gd name="T45" fmla="*/ 163 h 559"/>
                <a:gd name="T46" fmla="*/ 362 w 364"/>
                <a:gd name="T47" fmla="*/ 163 h 559"/>
                <a:gd name="T48" fmla="*/ 363 w 364"/>
                <a:gd name="T49" fmla="*/ 163 h 559"/>
                <a:gd name="T50" fmla="*/ 363 w 364"/>
                <a:gd name="T51" fmla="*/ 163 h 559"/>
                <a:gd name="T52" fmla="*/ 363 w 364"/>
                <a:gd name="T53" fmla="*/ 138 h 559"/>
                <a:gd name="T54" fmla="*/ 331 w 364"/>
                <a:gd name="T55" fmla="*/ 58 h 559"/>
                <a:gd name="T56" fmla="*/ 263 w 364"/>
                <a:gd name="T57" fmla="*/ 12 h 559"/>
                <a:gd name="T58" fmla="*/ 192 w 364"/>
                <a:gd name="T59" fmla="*/ 0 h 559"/>
                <a:gd name="T60" fmla="*/ 83 w 364"/>
                <a:gd name="T61" fmla="*/ 24 h 559"/>
                <a:gd name="T62" fmla="*/ 15 w 364"/>
                <a:gd name="T63" fmla="*/ 114 h 559"/>
                <a:gd name="T64" fmla="*/ 0 w 364"/>
                <a:gd name="T65" fmla="*/ 242 h 559"/>
                <a:gd name="T66" fmla="*/ 0 w 364"/>
                <a:gd name="T67" fmla="*/ 325 h 559"/>
                <a:gd name="T68" fmla="*/ 22 w 364"/>
                <a:gd name="T69" fmla="*/ 470 h 559"/>
                <a:gd name="T70" fmla="*/ 98 w 364"/>
                <a:gd name="T71" fmla="*/ 544 h 559"/>
                <a:gd name="T72" fmla="*/ 212 w 364"/>
                <a:gd name="T73" fmla="*/ 559 h 559"/>
                <a:gd name="T74" fmla="*/ 248 w 364"/>
                <a:gd name="T75" fmla="*/ 558 h 559"/>
                <a:gd name="T76" fmla="*/ 349 w 364"/>
                <a:gd name="T77" fmla="*/ 543 h 559"/>
                <a:gd name="T78" fmla="*/ 360 w 364"/>
                <a:gd name="T79" fmla="*/ 540 h 559"/>
                <a:gd name="T80" fmla="*/ 363 w 364"/>
                <a:gd name="T81" fmla="*/ 537 h 559"/>
                <a:gd name="T82" fmla="*/ 363 w 364"/>
                <a:gd name="T83" fmla="*/ 527 h 559"/>
                <a:gd name="T84" fmla="*/ 363 w 364"/>
                <a:gd name="T85" fmla="*/ 364 h 559"/>
                <a:gd name="T86" fmla="*/ 364 w 364"/>
                <a:gd name="T87" fmla="*/ 267 h 559"/>
                <a:gd name="T88" fmla="*/ 364 w 364"/>
                <a:gd name="T89" fmla="*/ 267 h 559"/>
                <a:gd name="T90" fmla="*/ 364 w 364"/>
                <a:gd name="T91" fmla="*/ 267 h 559"/>
                <a:gd name="T92" fmla="*/ 337 w 364"/>
                <a:gd name="T93" fmla="*/ 267 h 559"/>
                <a:gd name="T94" fmla="*/ 193 w 364"/>
                <a:gd name="T95" fmla="*/ 267 h 559"/>
                <a:gd name="T96" fmla="*/ 190 w 364"/>
                <a:gd name="T97" fmla="*/ 280 h 559"/>
                <a:gd name="T98" fmla="*/ 189 w 364"/>
                <a:gd name="T99" fmla="*/ 347 h 559"/>
                <a:gd name="T100" fmla="*/ 189 w 364"/>
                <a:gd name="T101" fmla="*/ 348 h 559"/>
                <a:gd name="T102" fmla="*/ 189 w 364"/>
                <a:gd name="T103" fmla="*/ 348 h 559"/>
                <a:gd name="T104" fmla="*/ 192 w 364"/>
                <a:gd name="T105" fmla="*/ 348 h 559"/>
                <a:gd name="T106" fmla="*/ 232 w 364"/>
                <a:gd name="T107" fmla="*/ 348 h 559"/>
                <a:gd name="T108" fmla="*/ 257 w 364"/>
                <a:gd name="T109" fmla="*/ 348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4" h="559">
                  <a:moveTo>
                    <a:pt x="257" y="348"/>
                  </a:moveTo>
                  <a:lnTo>
                    <a:pt x="256" y="351"/>
                  </a:lnTo>
                  <a:lnTo>
                    <a:pt x="257" y="367"/>
                  </a:lnTo>
                  <a:lnTo>
                    <a:pt x="256" y="422"/>
                  </a:lnTo>
                  <a:lnTo>
                    <a:pt x="256" y="465"/>
                  </a:lnTo>
                  <a:lnTo>
                    <a:pt x="257" y="467"/>
                  </a:lnTo>
                  <a:lnTo>
                    <a:pt x="253" y="470"/>
                  </a:lnTo>
                  <a:lnTo>
                    <a:pt x="251" y="470"/>
                  </a:lnTo>
                  <a:lnTo>
                    <a:pt x="251" y="470"/>
                  </a:lnTo>
                  <a:lnTo>
                    <a:pt x="250" y="470"/>
                  </a:lnTo>
                  <a:lnTo>
                    <a:pt x="251" y="470"/>
                  </a:lnTo>
                  <a:lnTo>
                    <a:pt x="250" y="470"/>
                  </a:lnTo>
                  <a:lnTo>
                    <a:pt x="251" y="470"/>
                  </a:lnTo>
                  <a:lnTo>
                    <a:pt x="247" y="472"/>
                  </a:lnTo>
                  <a:lnTo>
                    <a:pt x="238" y="474"/>
                  </a:lnTo>
                  <a:lnTo>
                    <a:pt x="218" y="479"/>
                  </a:lnTo>
                  <a:lnTo>
                    <a:pt x="200" y="480"/>
                  </a:lnTo>
                  <a:lnTo>
                    <a:pt x="195" y="480"/>
                  </a:lnTo>
                  <a:lnTo>
                    <a:pt x="179" y="480"/>
                  </a:lnTo>
                  <a:lnTo>
                    <a:pt x="155" y="473"/>
                  </a:lnTo>
                  <a:lnTo>
                    <a:pt x="136" y="457"/>
                  </a:lnTo>
                  <a:lnTo>
                    <a:pt x="125" y="428"/>
                  </a:lnTo>
                  <a:lnTo>
                    <a:pt x="118" y="384"/>
                  </a:lnTo>
                  <a:lnTo>
                    <a:pt x="114" y="321"/>
                  </a:lnTo>
                  <a:lnTo>
                    <a:pt x="114" y="281"/>
                  </a:lnTo>
                  <a:lnTo>
                    <a:pt x="114" y="256"/>
                  </a:lnTo>
                  <a:lnTo>
                    <a:pt x="114" y="206"/>
                  </a:lnTo>
                  <a:lnTo>
                    <a:pt x="128" y="125"/>
                  </a:lnTo>
                  <a:lnTo>
                    <a:pt x="143" y="98"/>
                  </a:lnTo>
                  <a:lnTo>
                    <a:pt x="155" y="89"/>
                  </a:lnTo>
                  <a:lnTo>
                    <a:pt x="167" y="83"/>
                  </a:lnTo>
                  <a:lnTo>
                    <a:pt x="183" y="81"/>
                  </a:lnTo>
                  <a:lnTo>
                    <a:pt x="185" y="81"/>
                  </a:lnTo>
                  <a:lnTo>
                    <a:pt x="197" y="82"/>
                  </a:lnTo>
                  <a:lnTo>
                    <a:pt x="218" y="88"/>
                  </a:lnTo>
                  <a:lnTo>
                    <a:pt x="233" y="98"/>
                  </a:lnTo>
                  <a:lnTo>
                    <a:pt x="242" y="113"/>
                  </a:lnTo>
                  <a:lnTo>
                    <a:pt x="248" y="131"/>
                  </a:lnTo>
                  <a:lnTo>
                    <a:pt x="250" y="152"/>
                  </a:lnTo>
                  <a:lnTo>
                    <a:pt x="251" y="163"/>
                  </a:lnTo>
                  <a:lnTo>
                    <a:pt x="250" y="163"/>
                  </a:lnTo>
                  <a:lnTo>
                    <a:pt x="251" y="163"/>
                  </a:lnTo>
                  <a:lnTo>
                    <a:pt x="250" y="163"/>
                  </a:lnTo>
                  <a:lnTo>
                    <a:pt x="251" y="163"/>
                  </a:lnTo>
                  <a:lnTo>
                    <a:pt x="253" y="163"/>
                  </a:lnTo>
                  <a:lnTo>
                    <a:pt x="269" y="163"/>
                  </a:lnTo>
                  <a:lnTo>
                    <a:pt x="322" y="163"/>
                  </a:lnTo>
                  <a:lnTo>
                    <a:pt x="362" y="163"/>
                  </a:lnTo>
                  <a:lnTo>
                    <a:pt x="364" y="163"/>
                  </a:lnTo>
                  <a:lnTo>
                    <a:pt x="363" y="163"/>
                  </a:lnTo>
                  <a:lnTo>
                    <a:pt x="364" y="163"/>
                  </a:lnTo>
                  <a:lnTo>
                    <a:pt x="363" y="163"/>
                  </a:lnTo>
                  <a:lnTo>
                    <a:pt x="364" y="163"/>
                  </a:lnTo>
                  <a:lnTo>
                    <a:pt x="363" y="138"/>
                  </a:lnTo>
                  <a:lnTo>
                    <a:pt x="352" y="93"/>
                  </a:lnTo>
                  <a:lnTo>
                    <a:pt x="331" y="58"/>
                  </a:lnTo>
                  <a:lnTo>
                    <a:pt x="301" y="30"/>
                  </a:lnTo>
                  <a:lnTo>
                    <a:pt x="263" y="12"/>
                  </a:lnTo>
                  <a:lnTo>
                    <a:pt x="217" y="3"/>
                  </a:lnTo>
                  <a:lnTo>
                    <a:pt x="192" y="0"/>
                  </a:lnTo>
                  <a:lnTo>
                    <a:pt x="148" y="4"/>
                  </a:lnTo>
                  <a:lnTo>
                    <a:pt x="83" y="24"/>
                  </a:lnTo>
                  <a:lnTo>
                    <a:pt x="41" y="62"/>
                  </a:lnTo>
                  <a:lnTo>
                    <a:pt x="15" y="114"/>
                  </a:lnTo>
                  <a:lnTo>
                    <a:pt x="4" y="175"/>
                  </a:lnTo>
                  <a:lnTo>
                    <a:pt x="0" y="242"/>
                  </a:lnTo>
                  <a:lnTo>
                    <a:pt x="0" y="275"/>
                  </a:lnTo>
                  <a:lnTo>
                    <a:pt x="0" y="325"/>
                  </a:lnTo>
                  <a:lnTo>
                    <a:pt x="6" y="406"/>
                  </a:lnTo>
                  <a:lnTo>
                    <a:pt x="22" y="470"/>
                  </a:lnTo>
                  <a:lnTo>
                    <a:pt x="51" y="516"/>
                  </a:lnTo>
                  <a:lnTo>
                    <a:pt x="98" y="544"/>
                  </a:lnTo>
                  <a:lnTo>
                    <a:pt x="167" y="558"/>
                  </a:lnTo>
                  <a:lnTo>
                    <a:pt x="212" y="559"/>
                  </a:lnTo>
                  <a:lnTo>
                    <a:pt x="223" y="559"/>
                  </a:lnTo>
                  <a:lnTo>
                    <a:pt x="248" y="558"/>
                  </a:lnTo>
                  <a:lnTo>
                    <a:pt x="302" y="551"/>
                  </a:lnTo>
                  <a:lnTo>
                    <a:pt x="349" y="543"/>
                  </a:lnTo>
                  <a:lnTo>
                    <a:pt x="358" y="540"/>
                  </a:lnTo>
                  <a:lnTo>
                    <a:pt x="360" y="540"/>
                  </a:lnTo>
                  <a:lnTo>
                    <a:pt x="362" y="539"/>
                  </a:lnTo>
                  <a:lnTo>
                    <a:pt x="363" y="537"/>
                  </a:lnTo>
                  <a:lnTo>
                    <a:pt x="364" y="535"/>
                  </a:lnTo>
                  <a:lnTo>
                    <a:pt x="363" y="527"/>
                  </a:lnTo>
                  <a:lnTo>
                    <a:pt x="364" y="488"/>
                  </a:lnTo>
                  <a:lnTo>
                    <a:pt x="363" y="364"/>
                  </a:lnTo>
                  <a:lnTo>
                    <a:pt x="363" y="273"/>
                  </a:lnTo>
                  <a:lnTo>
                    <a:pt x="364" y="267"/>
                  </a:lnTo>
                  <a:lnTo>
                    <a:pt x="363" y="267"/>
                  </a:lnTo>
                  <a:lnTo>
                    <a:pt x="364" y="267"/>
                  </a:lnTo>
                  <a:lnTo>
                    <a:pt x="363" y="267"/>
                  </a:lnTo>
                  <a:lnTo>
                    <a:pt x="364" y="267"/>
                  </a:lnTo>
                  <a:lnTo>
                    <a:pt x="361" y="267"/>
                  </a:lnTo>
                  <a:lnTo>
                    <a:pt x="337" y="267"/>
                  </a:lnTo>
                  <a:lnTo>
                    <a:pt x="255" y="267"/>
                  </a:lnTo>
                  <a:lnTo>
                    <a:pt x="193" y="267"/>
                  </a:lnTo>
                  <a:lnTo>
                    <a:pt x="190" y="267"/>
                  </a:lnTo>
                  <a:lnTo>
                    <a:pt x="190" y="280"/>
                  </a:lnTo>
                  <a:lnTo>
                    <a:pt x="189" y="318"/>
                  </a:lnTo>
                  <a:lnTo>
                    <a:pt x="189" y="347"/>
                  </a:lnTo>
                  <a:lnTo>
                    <a:pt x="190" y="348"/>
                  </a:lnTo>
                  <a:lnTo>
                    <a:pt x="189" y="348"/>
                  </a:lnTo>
                  <a:lnTo>
                    <a:pt x="190" y="348"/>
                  </a:lnTo>
                  <a:lnTo>
                    <a:pt x="189" y="348"/>
                  </a:lnTo>
                  <a:lnTo>
                    <a:pt x="190" y="348"/>
                  </a:lnTo>
                  <a:lnTo>
                    <a:pt x="192" y="348"/>
                  </a:lnTo>
                  <a:lnTo>
                    <a:pt x="201" y="348"/>
                  </a:lnTo>
                  <a:lnTo>
                    <a:pt x="232" y="348"/>
                  </a:lnTo>
                  <a:lnTo>
                    <a:pt x="255" y="348"/>
                  </a:lnTo>
                  <a:lnTo>
                    <a:pt x="257" y="348"/>
                  </a:lnTo>
                  <a:lnTo>
                    <a:pt x="257" y="348"/>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5" name="Freeform 19">
              <a:extLst>
                <a:ext uri="{FF2B5EF4-FFF2-40B4-BE49-F238E27FC236}">
                  <a16:creationId xmlns:a16="http://schemas.microsoft.com/office/drawing/2014/main" id="{6CE88DB1-1207-44A6-B0AA-C25D3849D3F9}"/>
                </a:ext>
              </a:extLst>
            </p:cNvPr>
            <p:cNvSpPr>
              <a:spLocks noChangeAspect="1"/>
            </p:cNvSpPr>
            <p:nvPr/>
          </p:nvSpPr>
          <p:spPr bwMode="auto">
            <a:xfrm>
              <a:off x="4530" y="3797"/>
              <a:ext cx="261" cy="108"/>
            </a:xfrm>
            <a:custGeom>
              <a:avLst/>
              <a:gdLst>
                <a:gd name="T0" fmla="*/ 149 w 524"/>
                <a:gd name="T1" fmla="*/ 182 h 215"/>
                <a:gd name="T2" fmla="*/ 148 w 524"/>
                <a:gd name="T3" fmla="*/ 182 h 215"/>
                <a:gd name="T4" fmla="*/ 149 w 524"/>
                <a:gd name="T5" fmla="*/ 182 h 215"/>
                <a:gd name="T6" fmla="*/ 148 w 524"/>
                <a:gd name="T7" fmla="*/ 182 h 215"/>
                <a:gd name="T8" fmla="*/ 149 w 524"/>
                <a:gd name="T9" fmla="*/ 182 h 215"/>
                <a:gd name="T10" fmla="*/ 161 w 524"/>
                <a:gd name="T11" fmla="*/ 193 h 215"/>
                <a:gd name="T12" fmla="*/ 188 w 524"/>
                <a:gd name="T13" fmla="*/ 207 h 215"/>
                <a:gd name="T14" fmla="*/ 215 w 524"/>
                <a:gd name="T15" fmla="*/ 215 h 215"/>
                <a:gd name="T16" fmla="*/ 241 w 524"/>
                <a:gd name="T17" fmla="*/ 215 h 215"/>
                <a:gd name="T18" fmla="*/ 266 w 524"/>
                <a:gd name="T19" fmla="*/ 210 h 215"/>
                <a:gd name="T20" fmla="*/ 290 w 524"/>
                <a:gd name="T21" fmla="*/ 200 h 215"/>
                <a:gd name="T22" fmla="*/ 302 w 524"/>
                <a:gd name="T23" fmla="*/ 193 h 215"/>
                <a:gd name="T24" fmla="*/ 310 w 524"/>
                <a:gd name="T25" fmla="*/ 187 h 215"/>
                <a:gd name="T26" fmla="*/ 338 w 524"/>
                <a:gd name="T27" fmla="*/ 170 h 215"/>
                <a:gd name="T28" fmla="*/ 418 w 524"/>
                <a:gd name="T29" fmla="*/ 116 h 215"/>
                <a:gd name="T30" fmla="*/ 504 w 524"/>
                <a:gd name="T31" fmla="*/ 58 h 215"/>
                <a:gd name="T32" fmla="*/ 524 w 524"/>
                <a:gd name="T33" fmla="*/ 46 h 215"/>
                <a:gd name="T34" fmla="*/ 523 w 524"/>
                <a:gd name="T35" fmla="*/ 46 h 215"/>
                <a:gd name="T36" fmla="*/ 524 w 524"/>
                <a:gd name="T37" fmla="*/ 46 h 215"/>
                <a:gd name="T38" fmla="*/ 523 w 524"/>
                <a:gd name="T39" fmla="*/ 46 h 215"/>
                <a:gd name="T40" fmla="*/ 524 w 524"/>
                <a:gd name="T41" fmla="*/ 46 h 215"/>
                <a:gd name="T42" fmla="*/ 524 w 524"/>
                <a:gd name="T43" fmla="*/ 39 h 215"/>
                <a:gd name="T44" fmla="*/ 523 w 524"/>
                <a:gd name="T45" fmla="*/ 18 h 215"/>
                <a:gd name="T46" fmla="*/ 523 w 524"/>
                <a:gd name="T47" fmla="*/ 1 h 215"/>
                <a:gd name="T48" fmla="*/ 524 w 524"/>
                <a:gd name="T49" fmla="*/ 0 h 215"/>
                <a:gd name="T50" fmla="*/ 514 w 524"/>
                <a:gd name="T51" fmla="*/ 0 h 215"/>
                <a:gd name="T52" fmla="*/ 442 w 524"/>
                <a:gd name="T53" fmla="*/ 0 h 215"/>
                <a:gd name="T54" fmla="*/ 197 w 524"/>
                <a:gd name="T55" fmla="*/ 0 h 215"/>
                <a:gd name="T56" fmla="*/ 11 w 524"/>
                <a:gd name="T57" fmla="*/ 0 h 215"/>
                <a:gd name="T58" fmla="*/ 1 w 524"/>
                <a:gd name="T59" fmla="*/ 0 h 215"/>
                <a:gd name="T60" fmla="*/ 0 w 524"/>
                <a:gd name="T61" fmla="*/ 3 h 215"/>
                <a:gd name="T62" fmla="*/ 1 w 524"/>
                <a:gd name="T63" fmla="*/ 19 h 215"/>
                <a:gd name="T64" fmla="*/ 0 w 524"/>
                <a:gd name="T65" fmla="*/ 77 h 215"/>
                <a:gd name="T66" fmla="*/ 0 w 524"/>
                <a:gd name="T67" fmla="*/ 120 h 215"/>
                <a:gd name="T68" fmla="*/ 1 w 524"/>
                <a:gd name="T69" fmla="*/ 123 h 215"/>
                <a:gd name="T70" fmla="*/ 0 w 524"/>
                <a:gd name="T71" fmla="*/ 123 h 215"/>
                <a:gd name="T72" fmla="*/ 1 w 524"/>
                <a:gd name="T73" fmla="*/ 123 h 215"/>
                <a:gd name="T74" fmla="*/ 0 w 524"/>
                <a:gd name="T75" fmla="*/ 123 h 215"/>
                <a:gd name="T76" fmla="*/ 1 w 524"/>
                <a:gd name="T77" fmla="*/ 123 h 215"/>
                <a:gd name="T78" fmla="*/ 9 w 524"/>
                <a:gd name="T79" fmla="*/ 121 h 215"/>
                <a:gd name="T80" fmla="*/ 28 w 524"/>
                <a:gd name="T81" fmla="*/ 121 h 215"/>
                <a:gd name="T82" fmla="*/ 74 w 524"/>
                <a:gd name="T83" fmla="*/ 133 h 215"/>
                <a:gd name="T84" fmla="*/ 130 w 524"/>
                <a:gd name="T85" fmla="*/ 167 h 215"/>
                <a:gd name="T86" fmla="*/ 146 w 524"/>
                <a:gd name="T87" fmla="*/ 180 h 215"/>
                <a:gd name="T88" fmla="*/ 145 w 524"/>
                <a:gd name="T89" fmla="*/ 180 h 215"/>
                <a:gd name="T90" fmla="*/ 146 w 524"/>
                <a:gd name="T91" fmla="*/ 180 h 215"/>
                <a:gd name="T92" fmla="*/ 145 w 524"/>
                <a:gd name="T93" fmla="*/ 180 h 215"/>
                <a:gd name="T94" fmla="*/ 146 w 524"/>
                <a:gd name="T95" fmla="*/ 180 h 215"/>
                <a:gd name="T96" fmla="*/ 145 w 524"/>
                <a:gd name="T97" fmla="*/ 180 h 215"/>
                <a:gd name="T98" fmla="*/ 146 w 524"/>
                <a:gd name="T99" fmla="*/ 180 h 215"/>
                <a:gd name="T100" fmla="*/ 145 w 524"/>
                <a:gd name="T101" fmla="*/ 180 h 215"/>
                <a:gd name="T102" fmla="*/ 146 w 524"/>
                <a:gd name="T103" fmla="*/ 180 h 215"/>
                <a:gd name="T104" fmla="*/ 148 w 524"/>
                <a:gd name="T105" fmla="*/ 182 h 215"/>
                <a:gd name="T106" fmla="*/ 149 w 524"/>
                <a:gd name="T107" fmla="*/ 182 h 215"/>
                <a:gd name="T108" fmla="*/ 149 w 524"/>
                <a:gd name="T109" fmla="*/ 18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4" h="215">
                  <a:moveTo>
                    <a:pt x="149" y="182"/>
                  </a:moveTo>
                  <a:lnTo>
                    <a:pt x="148" y="182"/>
                  </a:lnTo>
                  <a:lnTo>
                    <a:pt x="149" y="182"/>
                  </a:lnTo>
                  <a:lnTo>
                    <a:pt x="148" y="182"/>
                  </a:lnTo>
                  <a:lnTo>
                    <a:pt x="149" y="182"/>
                  </a:lnTo>
                  <a:lnTo>
                    <a:pt x="161" y="193"/>
                  </a:lnTo>
                  <a:lnTo>
                    <a:pt x="188" y="207"/>
                  </a:lnTo>
                  <a:lnTo>
                    <a:pt x="215" y="215"/>
                  </a:lnTo>
                  <a:lnTo>
                    <a:pt x="241" y="215"/>
                  </a:lnTo>
                  <a:lnTo>
                    <a:pt x="266" y="210"/>
                  </a:lnTo>
                  <a:lnTo>
                    <a:pt x="290" y="200"/>
                  </a:lnTo>
                  <a:lnTo>
                    <a:pt x="302" y="193"/>
                  </a:lnTo>
                  <a:lnTo>
                    <a:pt x="310" y="187"/>
                  </a:lnTo>
                  <a:lnTo>
                    <a:pt x="338" y="170"/>
                  </a:lnTo>
                  <a:lnTo>
                    <a:pt x="418" y="116"/>
                  </a:lnTo>
                  <a:lnTo>
                    <a:pt x="504" y="58"/>
                  </a:lnTo>
                  <a:lnTo>
                    <a:pt x="524" y="46"/>
                  </a:lnTo>
                  <a:lnTo>
                    <a:pt x="523" y="46"/>
                  </a:lnTo>
                  <a:lnTo>
                    <a:pt x="524" y="46"/>
                  </a:lnTo>
                  <a:lnTo>
                    <a:pt x="523" y="46"/>
                  </a:lnTo>
                  <a:lnTo>
                    <a:pt x="524" y="46"/>
                  </a:lnTo>
                  <a:lnTo>
                    <a:pt x="524" y="39"/>
                  </a:lnTo>
                  <a:lnTo>
                    <a:pt x="523" y="18"/>
                  </a:lnTo>
                  <a:lnTo>
                    <a:pt x="523" y="1"/>
                  </a:lnTo>
                  <a:lnTo>
                    <a:pt x="524" y="0"/>
                  </a:lnTo>
                  <a:lnTo>
                    <a:pt x="514" y="0"/>
                  </a:lnTo>
                  <a:lnTo>
                    <a:pt x="442" y="0"/>
                  </a:lnTo>
                  <a:lnTo>
                    <a:pt x="197" y="0"/>
                  </a:lnTo>
                  <a:lnTo>
                    <a:pt x="11" y="0"/>
                  </a:lnTo>
                  <a:lnTo>
                    <a:pt x="1" y="0"/>
                  </a:lnTo>
                  <a:lnTo>
                    <a:pt x="0" y="3"/>
                  </a:lnTo>
                  <a:lnTo>
                    <a:pt x="1" y="19"/>
                  </a:lnTo>
                  <a:lnTo>
                    <a:pt x="0" y="77"/>
                  </a:lnTo>
                  <a:lnTo>
                    <a:pt x="0" y="120"/>
                  </a:lnTo>
                  <a:lnTo>
                    <a:pt x="1" y="123"/>
                  </a:lnTo>
                  <a:lnTo>
                    <a:pt x="0" y="123"/>
                  </a:lnTo>
                  <a:lnTo>
                    <a:pt x="1" y="123"/>
                  </a:lnTo>
                  <a:lnTo>
                    <a:pt x="0" y="123"/>
                  </a:lnTo>
                  <a:lnTo>
                    <a:pt x="1" y="123"/>
                  </a:lnTo>
                  <a:lnTo>
                    <a:pt x="9" y="121"/>
                  </a:lnTo>
                  <a:lnTo>
                    <a:pt x="28" y="121"/>
                  </a:lnTo>
                  <a:lnTo>
                    <a:pt x="74" y="133"/>
                  </a:lnTo>
                  <a:lnTo>
                    <a:pt x="130" y="167"/>
                  </a:lnTo>
                  <a:lnTo>
                    <a:pt x="146" y="180"/>
                  </a:lnTo>
                  <a:lnTo>
                    <a:pt x="145" y="180"/>
                  </a:lnTo>
                  <a:lnTo>
                    <a:pt x="146" y="180"/>
                  </a:lnTo>
                  <a:lnTo>
                    <a:pt x="145" y="180"/>
                  </a:lnTo>
                  <a:lnTo>
                    <a:pt x="146" y="180"/>
                  </a:lnTo>
                  <a:lnTo>
                    <a:pt x="145" y="180"/>
                  </a:lnTo>
                  <a:lnTo>
                    <a:pt x="146" y="180"/>
                  </a:lnTo>
                  <a:lnTo>
                    <a:pt x="145" y="180"/>
                  </a:lnTo>
                  <a:lnTo>
                    <a:pt x="146" y="180"/>
                  </a:lnTo>
                  <a:lnTo>
                    <a:pt x="148" y="182"/>
                  </a:lnTo>
                  <a:lnTo>
                    <a:pt x="149" y="182"/>
                  </a:lnTo>
                  <a:lnTo>
                    <a:pt x="149" y="182"/>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6" name="Freeform 20">
              <a:extLst>
                <a:ext uri="{FF2B5EF4-FFF2-40B4-BE49-F238E27FC236}">
                  <a16:creationId xmlns:a16="http://schemas.microsoft.com/office/drawing/2014/main" id="{596CCFA1-D7BB-46B9-98FB-58E0FFE9C55A}"/>
                </a:ext>
              </a:extLst>
            </p:cNvPr>
            <p:cNvSpPr>
              <a:spLocks noChangeAspect="1"/>
            </p:cNvSpPr>
            <p:nvPr/>
          </p:nvSpPr>
          <p:spPr bwMode="auto">
            <a:xfrm>
              <a:off x="4530" y="3941"/>
              <a:ext cx="261" cy="129"/>
            </a:xfrm>
            <a:custGeom>
              <a:avLst/>
              <a:gdLst>
                <a:gd name="T0" fmla="*/ 280 w 524"/>
                <a:gd name="T1" fmla="*/ 38 h 257"/>
                <a:gd name="T2" fmla="*/ 280 w 524"/>
                <a:gd name="T3" fmla="*/ 38 h 257"/>
                <a:gd name="T4" fmla="*/ 279 w 524"/>
                <a:gd name="T5" fmla="*/ 37 h 257"/>
                <a:gd name="T6" fmla="*/ 267 w 524"/>
                <a:gd name="T7" fmla="*/ 28 h 257"/>
                <a:gd name="T8" fmla="*/ 264 w 524"/>
                <a:gd name="T9" fmla="*/ 23 h 257"/>
                <a:gd name="T10" fmla="*/ 226 w 524"/>
                <a:gd name="T11" fmla="*/ 6 h 257"/>
                <a:gd name="T12" fmla="*/ 183 w 524"/>
                <a:gd name="T13" fmla="*/ 0 h 257"/>
                <a:gd name="T14" fmla="*/ 146 w 524"/>
                <a:gd name="T15" fmla="*/ 7 h 257"/>
                <a:gd name="T16" fmla="*/ 141 w 524"/>
                <a:gd name="T17" fmla="*/ 9 h 257"/>
                <a:gd name="T18" fmla="*/ 130 w 524"/>
                <a:gd name="T19" fmla="*/ 15 h 257"/>
                <a:gd name="T20" fmla="*/ 129 w 524"/>
                <a:gd name="T21" fmla="*/ 15 h 257"/>
                <a:gd name="T22" fmla="*/ 129 w 524"/>
                <a:gd name="T23" fmla="*/ 15 h 257"/>
                <a:gd name="T24" fmla="*/ 127 w 524"/>
                <a:gd name="T25" fmla="*/ 17 h 257"/>
                <a:gd name="T26" fmla="*/ 50 w 524"/>
                <a:gd name="T27" fmla="*/ 69 h 257"/>
                <a:gd name="T28" fmla="*/ 1 w 524"/>
                <a:gd name="T29" fmla="*/ 101 h 257"/>
                <a:gd name="T30" fmla="*/ 1 w 524"/>
                <a:gd name="T31" fmla="*/ 127 h 257"/>
                <a:gd name="T32" fmla="*/ 0 w 524"/>
                <a:gd name="T33" fmla="*/ 254 h 257"/>
                <a:gd name="T34" fmla="*/ 11 w 524"/>
                <a:gd name="T35" fmla="*/ 257 h 257"/>
                <a:gd name="T36" fmla="*/ 327 w 524"/>
                <a:gd name="T37" fmla="*/ 257 h 257"/>
                <a:gd name="T38" fmla="*/ 524 w 524"/>
                <a:gd name="T39" fmla="*/ 257 h 257"/>
                <a:gd name="T40" fmla="*/ 523 w 524"/>
                <a:gd name="T41" fmla="*/ 188 h 257"/>
                <a:gd name="T42" fmla="*/ 524 w 524"/>
                <a:gd name="T43" fmla="*/ 145 h 257"/>
                <a:gd name="T44" fmla="*/ 524 w 524"/>
                <a:gd name="T45" fmla="*/ 145 h 257"/>
                <a:gd name="T46" fmla="*/ 524 w 524"/>
                <a:gd name="T47" fmla="*/ 145 h 257"/>
                <a:gd name="T48" fmla="*/ 504 w 524"/>
                <a:gd name="T49" fmla="*/ 154 h 257"/>
                <a:gd name="T50" fmla="*/ 449 w 524"/>
                <a:gd name="T51" fmla="*/ 158 h 257"/>
                <a:gd name="T52" fmla="*/ 366 w 524"/>
                <a:gd name="T53" fmla="*/ 119 h 257"/>
                <a:gd name="T54" fmla="*/ 342 w 524"/>
                <a:gd name="T55" fmla="*/ 98 h 257"/>
                <a:gd name="T56" fmla="*/ 342 w 524"/>
                <a:gd name="T57" fmla="*/ 98 h 257"/>
                <a:gd name="T58" fmla="*/ 342 w 524"/>
                <a:gd name="T59" fmla="*/ 98 h 257"/>
                <a:gd name="T60" fmla="*/ 342 w 524"/>
                <a:gd name="T61" fmla="*/ 98 h 257"/>
                <a:gd name="T62" fmla="*/ 341 w 524"/>
                <a:gd name="T63" fmla="*/ 97 h 257"/>
                <a:gd name="T64" fmla="*/ 304 w 524"/>
                <a:gd name="T65" fmla="*/ 61 h 257"/>
                <a:gd name="T66" fmla="*/ 281 w 524"/>
                <a:gd name="T67" fmla="*/ 3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4" h="257">
                  <a:moveTo>
                    <a:pt x="281" y="38"/>
                  </a:moveTo>
                  <a:lnTo>
                    <a:pt x="280" y="38"/>
                  </a:lnTo>
                  <a:lnTo>
                    <a:pt x="281" y="38"/>
                  </a:lnTo>
                  <a:lnTo>
                    <a:pt x="280" y="38"/>
                  </a:lnTo>
                  <a:lnTo>
                    <a:pt x="281" y="38"/>
                  </a:lnTo>
                  <a:lnTo>
                    <a:pt x="279" y="37"/>
                  </a:lnTo>
                  <a:lnTo>
                    <a:pt x="274" y="33"/>
                  </a:lnTo>
                  <a:lnTo>
                    <a:pt x="267" y="28"/>
                  </a:lnTo>
                  <a:lnTo>
                    <a:pt x="264" y="24"/>
                  </a:lnTo>
                  <a:lnTo>
                    <a:pt x="264" y="23"/>
                  </a:lnTo>
                  <a:lnTo>
                    <a:pt x="251" y="16"/>
                  </a:lnTo>
                  <a:lnTo>
                    <a:pt x="226" y="6"/>
                  </a:lnTo>
                  <a:lnTo>
                    <a:pt x="204" y="0"/>
                  </a:lnTo>
                  <a:lnTo>
                    <a:pt x="183" y="0"/>
                  </a:lnTo>
                  <a:lnTo>
                    <a:pt x="151" y="6"/>
                  </a:lnTo>
                  <a:lnTo>
                    <a:pt x="146" y="7"/>
                  </a:lnTo>
                  <a:lnTo>
                    <a:pt x="144" y="8"/>
                  </a:lnTo>
                  <a:lnTo>
                    <a:pt x="141" y="9"/>
                  </a:lnTo>
                  <a:lnTo>
                    <a:pt x="135" y="13"/>
                  </a:lnTo>
                  <a:lnTo>
                    <a:pt x="130" y="15"/>
                  </a:lnTo>
                  <a:lnTo>
                    <a:pt x="130" y="15"/>
                  </a:lnTo>
                  <a:lnTo>
                    <a:pt x="129" y="15"/>
                  </a:lnTo>
                  <a:lnTo>
                    <a:pt x="130" y="15"/>
                  </a:lnTo>
                  <a:lnTo>
                    <a:pt x="129" y="15"/>
                  </a:lnTo>
                  <a:lnTo>
                    <a:pt x="130" y="15"/>
                  </a:lnTo>
                  <a:lnTo>
                    <a:pt x="127" y="17"/>
                  </a:lnTo>
                  <a:lnTo>
                    <a:pt x="110" y="29"/>
                  </a:lnTo>
                  <a:lnTo>
                    <a:pt x="50" y="69"/>
                  </a:lnTo>
                  <a:lnTo>
                    <a:pt x="4" y="100"/>
                  </a:lnTo>
                  <a:lnTo>
                    <a:pt x="1" y="101"/>
                  </a:lnTo>
                  <a:lnTo>
                    <a:pt x="0" y="105"/>
                  </a:lnTo>
                  <a:lnTo>
                    <a:pt x="1" y="127"/>
                  </a:lnTo>
                  <a:lnTo>
                    <a:pt x="0" y="199"/>
                  </a:lnTo>
                  <a:lnTo>
                    <a:pt x="0" y="254"/>
                  </a:lnTo>
                  <a:lnTo>
                    <a:pt x="1" y="257"/>
                  </a:lnTo>
                  <a:lnTo>
                    <a:pt x="11" y="257"/>
                  </a:lnTo>
                  <a:lnTo>
                    <a:pt x="82" y="257"/>
                  </a:lnTo>
                  <a:lnTo>
                    <a:pt x="327" y="257"/>
                  </a:lnTo>
                  <a:lnTo>
                    <a:pt x="514" y="257"/>
                  </a:lnTo>
                  <a:lnTo>
                    <a:pt x="524" y="257"/>
                  </a:lnTo>
                  <a:lnTo>
                    <a:pt x="524" y="239"/>
                  </a:lnTo>
                  <a:lnTo>
                    <a:pt x="523" y="188"/>
                  </a:lnTo>
                  <a:lnTo>
                    <a:pt x="523" y="147"/>
                  </a:lnTo>
                  <a:lnTo>
                    <a:pt x="524" y="145"/>
                  </a:lnTo>
                  <a:lnTo>
                    <a:pt x="523" y="145"/>
                  </a:lnTo>
                  <a:lnTo>
                    <a:pt x="524" y="145"/>
                  </a:lnTo>
                  <a:lnTo>
                    <a:pt x="523" y="145"/>
                  </a:lnTo>
                  <a:lnTo>
                    <a:pt x="524" y="145"/>
                  </a:lnTo>
                  <a:lnTo>
                    <a:pt x="519" y="147"/>
                  </a:lnTo>
                  <a:lnTo>
                    <a:pt x="504" y="154"/>
                  </a:lnTo>
                  <a:lnTo>
                    <a:pt x="480" y="159"/>
                  </a:lnTo>
                  <a:lnTo>
                    <a:pt x="449" y="158"/>
                  </a:lnTo>
                  <a:lnTo>
                    <a:pt x="410" y="145"/>
                  </a:lnTo>
                  <a:lnTo>
                    <a:pt x="366" y="119"/>
                  </a:lnTo>
                  <a:lnTo>
                    <a:pt x="343" y="98"/>
                  </a:lnTo>
                  <a:lnTo>
                    <a:pt x="342" y="98"/>
                  </a:lnTo>
                  <a:lnTo>
                    <a:pt x="343" y="98"/>
                  </a:lnTo>
                  <a:lnTo>
                    <a:pt x="342" y="98"/>
                  </a:lnTo>
                  <a:lnTo>
                    <a:pt x="343" y="98"/>
                  </a:lnTo>
                  <a:lnTo>
                    <a:pt x="342" y="98"/>
                  </a:lnTo>
                  <a:lnTo>
                    <a:pt x="343" y="98"/>
                  </a:lnTo>
                  <a:lnTo>
                    <a:pt x="342" y="98"/>
                  </a:lnTo>
                  <a:lnTo>
                    <a:pt x="343" y="98"/>
                  </a:lnTo>
                  <a:lnTo>
                    <a:pt x="341" y="97"/>
                  </a:lnTo>
                  <a:lnTo>
                    <a:pt x="333" y="89"/>
                  </a:lnTo>
                  <a:lnTo>
                    <a:pt x="304" y="61"/>
                  </a:lnTo>
                  <a:lnTo>
                    <a:pt x="282" y="40"/>
                  </a:lnTo>
                  <a:lnTo>
                    <a:pt x="281" y="38"/>
                  </a:lnTo>
                  <a:lnTo>
                    <a:pt x="281" y="38"/>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7" name="Freeform 21">
              <a:extLst>
                <a:ext uri="{FF2B5EF4-FFF2-40B4-BE49-F238E27FC236}">
                  <a16:creationId xmlns:a16="http://schemas.microsoft.com/office/drawing/2014/main" id="{FD5CEE88-CFCE-40AB-AA50-C777C5DA06CE}"/>
                </a:ext>
              </a:extLst>
            </p:cNvPr>
            <p:cNvSpPr>
              <a:spLocks noChangeAspect="1"/>
            </p:cNvSpPr>
            <p:nvPr/>
          </p:nvSpPr>
          <p:spPr bwMode="auto">
            <a:xfrm>
              <a:off x="4530" y="3876"/>
              <a:ext cx="75" cy="32"/>
            </a:xfrm>
            <a:custGeom>
              <a:avLst/>
              <a:gdLst>
                <a:gd name="T0" fmla="*/ 134 w 150"/>
                <a:gd name="T1" fmla="*/ 29 h 64"/>
                <a:gd name="T2" fmla="*/ 118 w 150"/>
                <a:gd name="T3" fmla="*/ 19 h 64"/>
                <a:gd name="T4" fmla="*/ 88 w 150"/>
                <a:gd name="T5" fmla="*/ 5 h 64"/>
                <a:gd name="T6" fmla="*/ 60 w 150"/>
                <a:gd name="T7" fmla="*/ 0 h 64"/>
                <a:gd name="T8" fmla="*/ 37 w 150"/>
                <a:gd name="T9" fmla="*/ 0 h 64"/>
                <a:gd name="T10" fmla="*/ 17 w 150"/>
                <a:gd name="T11" fmla="*/ 4 h 64"/>
                <a:gd name="T12" fmla="*/ 5 w 150"/>
                <a:gd name="T13" fmla="*/ 8 h 64"/>
                <a:gd name="T14" fmla="*/ 1 w 150"/>
                <a:gd name="T15" fmla="*/ 9 h 64"/>
                <a:gd name="T16" fmla="*/ 0 w 150"/>
                <a:gd name="T17" fmla="*/ 9 h 64"/>
                <a:gd name="T18" fmla="*/ 1 w 150"/>
                <a:gd name="T19" fmla="*/ 9 h 64"/>
                <a:gd name="T20" fmla="*/ 0 w 150"/>
                <a:gd name="T21" fmla="*/ 9 h 64"/>
                <a:gd name="T22" fmla="*/ 1 w 150"/>
                <a:gd name="T23" fmla="*/ 9 h 64"/>
                <a:gd name="T24" fmla="*/ 1 w 150"/>
                <a:gd name="T25" fmla="*/ 19 h 64"/>
                <a:gd name="T26" fmla="*/ 0 w 150"/>
                <a:gd name="T27" fmla="*/ 44 h 64"/>
                <a:gd name="T28" fmla="*/ 0 w 150"/>
                <a:gd name="T29" fmla="*/ 64 h 64"/>
                <a:gd name="T30" fmla="*/ 1 w 150"/>
                <a:gd name="T31" fmla="*/ 64 h 64"/>
                <a:gd name="T32" fmla="*/ 6 w 150"/>
                <a:gd name="T33" fmla="*/ 61 h 64"/>
                <a:gd name="T34" fmla="*/ 20 w 150"/>
                <a:gd name="T35" fmla="*/ 51 h 64"/>
                <a:gd name="T36" fmla="*/ 30 w 150"/>
                <a:gd name="T37" fmla="*/ 44 h 64"/>
                <a:gd name="T38" fmla="*/ 31 w 150"/>
                <a:gd name="T39" fmla="*/ 43 h 64"/>
                <a:gd name="T40" fmla="*/ 30 w 150"/>
                <a:gd name="T41" fmla="*/ 43 h 64"/>
                <a:gd name="T42" fmla="*/ 31 w 150"/>
                <a:gd name="T43" fmla="*/ 43 h 64"/>
                <a:gd name="T44" fmla="*/ 30 w 150"/>
                <a:gd name="T45" fmla="*/ 43 h 64"/>
                <a:gd name="T46" fmla="*/ 31 w 150"/>
                <a:gd name="T47" fmla="*/ 43 h 64"/>
                <a:gd name="T48" fmla="*/ 39 w 150"/>
                <a:gd name="T49" fmla="*/ 38 h 64"/>
                <a:gd name="T50" fmla="*/ 74 w 150"/>
                <a:gd name="T51" fmla="*/ 29 h 64"/>
                <a:gd name="T52" fmla="*/ 131 w 150"/>
                <a:gd name="T53" fmla="*/ 37 h 64"/>
                <a:gd name="T54" fmla="*/ 150 w 150"/>
                <a:gd name="T55" fmla="*/ 44 h 64"/>
                <a:gd name="T56" fmla="*/ 149 w 150"/>
                <a:gd name="T57" fmla="*/ 44 h 64"/>
                <a:gd name="T58" fmla="*/ 150 w 150"/>
                <a:gd name="T59" fmla="*/ 44 h 64"/>
                <a:gd name="T60" fmla="*/ 149 w 150"/>
                <a:gd name="T61" fmla="*/ 44 h 64"/>
                <a:gd name="T62" fmla="*/ 150 w 150"/>
                <a:gd name="T63" fmla="*/ 44 h 64"/>
                <a:gd name="T64" fmla="*/ 148 w 150"/>
                <a:gd name="T65" fmla="*/ 43 h 64"/>
                <a:gd name="T66" fmla="*/ 144 w 150"/>
                <a:gd name="T67" fmla="*/ 39 h 64"/>
                <a:gd name="T68" fmla="*/ 142 w 150"/>
                <a:gd name="T69" fmla="*/ 37 h 64"/>
                <a:gd name="T70" fmla="*/ 142 w 150"/>
                <a:gd name="T71" fmla="*/ 36 h 64"/>
                <a:gd name="T72" fmla="*/ 141 w 150"/>
                <a:gd name="T73" fmla="*/ 36 h 64"/>
                <a:gd name="T74" fmla="*/ 142 w 150"/>
                <a:gd name="T75" fmla="*/ 36 h 64"/>
                <a:gd name="T76" fmla="*/ 141 w 150"/>
                <a:gd name="T77" fmla="*/ 36 h 64"/>
                <a:gd name="T78" fmla="*/ 142 w 150"/>
                <a:gd name="T79" fmla="*/ 36 h 64"/>
                <a:gd name="T80" fmla="*/ 139 w 150"/>
                <a:gd name="T81" fmla="*/ 35 h 64"/>
                <a:gd name="T82" fmla="*/ 136 w 150"/>
                <a:gd name="T83" fmla="*/ 32 h 64"/>
                <a:gd name="T84" fmla="*/ 134 w 150"/>
                <a:gd name="T85" fmla="*/ 30 h 64"/>
                <a:gd name="T86" fmla="*/ 134 w 150"/>
                <a:gd name="T87" fmla="*/ 29 h 64"/>
                <a:gd name="T88" fmla="*/ 134 w 150"/>
                <a:gd name="T89"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0" h="64">
                  <a:moveTo>
                    <a:pt x="134" y="29"/>
                  </a:moveTo>
                  <a:lnTo>
                    <a:pt x="118" y="19"/>
                  </a:lnTo>
                  <a:lnTo>
                    <a:pt x="88" y="5"/>
                  </a:lnTo>
                  <a:lnTo>
                    <a:pt x="60" y="0"/>
                  </a:lnTo>
                  <a:lnTo>
                    <a:pt x="37" y="0"/>
                  </a:lnTo>
                  <a:lnTo>
                    <a:pt x="17" y="4"/>
                  </a:lnTo>
                  <a:lnTo>
                    <a:pt x="5" y="8"/>
                  </a:lnTo>
                  <a:lnTo>
                    <a:pt x="1" y="9"/>
                  </a:lnTo>
                  <a:lnTo>
                    <a:pt x="0" y="9"/>
                  </a:lnTo>
                  <a:lnTo>
                    <a:pt x="1" y="9"/>
                  </a:lnTo>
                  <a:lnTo>
                    <a:pt x="0" y="9"/>
                  </a:lnTo>
                  <a:lnTo>
                    <a:pt x="1" y="9"/>
                  </a:lnTo>
                  <a:lnTo>
                    <a:pt x="1" y="19"/>
                  </a:lnTo>
                  <a:lnTo>
                    <a:pt x="0" y="44"/>
                  </a:lnTo>
                  <a:lnTo>
                    <a:pt x="0" y="64"/>
                  </a:lnTo>
                  <a:lnTo>
                    <a:pt x="1" y="64"/>
                  </a:lnTo>
                  <a:lnTo>
                    <a:pt x="6" y="61"/>
                  </a:lnTo>
                  <a:lnTo>
                    <a:pt x="20" y="51"/>
                  </a:lnTo>
                  <a:lnTo>
                    <a:pt x="30" y="44"/>
                  </a:lnTo>
                  <a:lnTo>
                    <a:pt x="31" y="43"/>
                  </a:lnTo>
                  <a:lnTo>
                    <a:pt x="30" y="43"/>
                  </a:lnTo>
                  <a:lnTo>
                    <a:pt x="31" y="43"/>
                  </a:lnTo>
                  <a:lnTo>
                    <a:pt x="30" y="43"/>
                  </a:lnTo>
                  <a:lnTo>
                    <a:pt x="31" y="43"/>
                  </a:lnTo>
                  <a:lnTo>
                    <a:pt x="39" y="38"/>
                  </a:lnTo>
                  <a:lnTo>
                    <a:pt x="74" y="29"/>
                  </a:lnTo>
                  <a:lnTo>
                    <a:pt x="131" y="37"/>
                  </a:lnTo>
                  <a:lnTo>
                    <a:pt x="150" y="44"/>
                  </a:lnTo>
                  <a:lnTo>
                    <a:pt x="149" y="44"/>
                  </a:lnTo>
                  <a:lnTo>
                    <a:pt x="150" y="44"/>
                  </a:lnTo>
                  <a:lnTo>
                    <a:pt x="149" y="44"/>
                  </a:lnTo>
                  <a:lnTo>
                    <a:pt x="150" y="44"/>
                  </a:lnTo>
                  <a:lnTo>
                    <a:pt x="148" y="43"/>
                  </a:lnTo>
                  <a:lnTo>
                    <a:pt x="144" y="39"/>
                  </a:lnTo>
                  <a:lnTo>
                    <a:pt x="142" y="37"/>
                  </a:lnTo>
                  <a:lnTo>
                    <a:pt x="142" y="36"/>
                  </a:lnTo>
                  <a:lnTo>
                    <a:pt x="141" y="36"/>
                  </a:lnTo>
                  <a:lnTo>
                    <a:pt x="142" y="36"/>
                  </a:lnTo>
                  <a:lnTo>
                    <a:pt x="141" y="36"/>
                  </a:lnTo>
                  <a:lnTo>
                    <a:pt x="142" y="36"/>
                  </a:lnTo>
                  <a:lnTo>
                    <a:pt x="139" y="35"/>
                  </a:lnTo>
                  <a:lnTo>
                    <a:pt x="136" y="32"/>
                  </a:lnTo>
                  <a:lnTo>
                    <a:pt x="134" y="30"/>
                  </a:lnTo>
                  <a:lnTo>
                    <a:pt x="134" y="29"/>
                  </a:lnTo>
                  <a:lnTo>
                    <a:pt x="134" y="29"/>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8" name="Freeform 22">
              <a:extLst>
                <a:ext uri="{FF2B5EF4-FFF2-40B4-BE49-F238E27FC236}">
                  <a16:creationId xmlns:a16="http://schemas.microsoft.com/office/drawing/2014/main" id="{524B23A6-17C2-4417-9ACD-AB552EF9BE1D}"/>
                </a:ext>
              </a:extLst>
            </p:cNvPr>
            <p:cNvSpPr>
              <a:spLocks noChangeAspect="1"/>
            </p:cNvSpPr>
            <p:nvPr/>
          </p:nvSpPr>
          <p:spPr bwMode="auto">
            <a:xfrm>
              <a:off x="4530" y="3908"/>
              <a:ext cx="109" cy="57"/>
            </a:xfrm>
            <a:custGeom>
              <a:avLst/>
              <a:gdLst>
                <a:gd name="T0" fmla="*/ 206 w 218"/>
                <a:gd name="T1" fmla="*/ 33 h 110"/>
                <a:gd name="T2" fmla="*/ 192 w 218"/>
                <a:gd name="T3" fmla="*/ 24 h 110"/>
                <a:gd name="T4" fmla="*/ 165 w 218"/>
                <a:gd name="T5" fmla="*/ 9 h 110"/>
                <a:gd name="T6" fmla="*/ 139 w 218"/>
                <a:gd name="T7" fmla="*/ 2 h 110"/>
                <a:gd name="T8" fmla="*/ 118 w 218"/>
                <a:gd name="T9" fmla="*/ 0 h 110"/>
                <a:gd name="T10" fmla="*/ 97 w 218"/>
                <a:gd name="T11" fmla="*/ 2 h 110"/>
                <a:gd name="T12" fmla="*/ 82 w 218"/>
                <a:gd name="T13" fmla="*/ 5 h 110"/>
                <a:gd name="T14" fmla="*/ 76 w 218"/>
                <a:gd name="T15" fmla="*/ 7 h 110"/>
                <a:gd name="T16" fmla="*/ 74 w 218"/>
                <a:gd name="T17" fmla="*/ 8 h 110"/>
                <a:gd name="T18" fmla="*/ 72 w 218"/>
                <a:gd name="T19" fmla="*/ 9 h 110"/>
                <a:gd name="T20" fmla="*/ 66 w 218"/>
                <a:gd name="T21" fmla="*/ 12 h 110"/>
                <a:gd name="T22" fmla="*/ 61 w 218"/>
                <a:gd name="T23" fmla="*/ 15 h 110"/>
                <a:gd name="T24" fmla="*/ 60 w 218"/>
                <a:gd name="T25" fmla="*/ 15 h 110"/>
                <a:gd name="T26" fmla="*/ 59 w 218"/>
                <a:gd name="T27" fmla="*/ 15 h 110"/>
                <a:gd name="T28" fmla="*/ 60 w 218"/>
                <a:gd name="T29" fmla="*/ 15 h 110"/>
                <a:gd name="T30" fmla="*/ 59 w 218"/>
                <a:gd name="T31" fmla="*/ 15 h 110"/>
                <a:gd name="T32" fmla="*/ 60 w 218"/>
                <a:gd name="T33" fmla="*/ 15 h 110"/>
                <a:gd name="T34" fmla="*/ 59 w 218"/>
                <a:gd name="T35" fmla="*/ 16 h 110"/>
                <a:gd name="T36" fmla="*/ 55 w 218"/>
                <a:gd name="T37" fmla="*/ 18 h 110"/>
                <a:gd name="T38" fmla="*/ 54 w 218"/>
                <a:gd name="T39" fmla="*/ 19 h 110"/>
                <a:gd name="T40" fmla="*/ 54 w 218"/>
                <a:gd name="T41" fmla="*/ 19 h 110"/>
                <a:gd name="T42" fmla="*/ 53 w 218"/>
                <a:gd name="T43" fmla="*/ 19 h 110"/>
                <a:gd name="T44" fmla="*/ 54 w 218"/>
                <a:gd name="T45" fmla="*/ 19 h 110"/>
                <a:gd name="T46" fmla="*/ 53 w 218"/>
                <a:gd name="T47" fmla="*/ 19 h 110"/>
                <a:gd name="T48" fmla="*/ 54 w 218"/>
                <a:gd name="T49" fmla="*/ 19 h 110"/>
                <a:gd name="T50" fmla="*/ 53 w 218"/>
                <a:gd name="T51" fmla="*/ 20 h 110"/>
                <a:gd name="T52" fmla="*/ 45 w 218"/>
                <a:gd name="T53" fmla="*/ 25 h 110"/>
                <a:gd name="T54" fmla="*/ 21 w 218"/>
                <a:gd name="T55" fmla="*/ 42 h 110"/>
                <a:gd name="T56" fmla="*/ 1 w 218"/>
                <a:gd name="T57" fmla="*/ 55 h 110"/>
                <a:gd name="T58" fmla="*/ 1 w 218"/>
                <a:gd name="T59" fmla="*/ 55 h 110"/>
                <a:gd name="T60" fmla="*/ 1 w 218"/>
                <a:gd name="T61" fmla="*/ 64 h 110"/>
                <a:gd name="T62" fmla="*/ 0 w 218"/>
                <a:gd name="T63" fmla="*/ 89 h 110"/>
                <a:gd name="T64" fmla="*/ 0 w 218"/>
                <a:gd name="T65" fmla="*/ 110 h 110"/>
                <a:gd name="T66" fmla="*/ 1 w 218"/>
                <a:gd name="T67" fmla="*/ 110 h 110"/>
                <a:gd name="T68" fmla="*/ 2 w 218"/>
                <a:gd name="T69" fmla="*/ 109 h 110"/>
                <a:gd name="T70" fmla="*/ 16 w 218"/>
                <a:gd name="T71" fmla="*/ 100 h 110"/>
                <a:gd name="T72" fmla="*/ 62 w 218"/>
                <a:gd name="T73" fmla="*/ 69 h 110"/>
                <a:gd name="T74" fmla="*/ 97 w 218"/>
                <a:gd name="T75" fmla="*/ 46 h 110"/>
                <a:gd name="T76" fmla="*/ 99 w 218"/>
                <a:gd name="T77" fmla="*/ 43 h 110"/>
                <a:gd name="T78" fmla="*/ 98 w 218"/>
                <a:gd name="T79" fmla="*/ 43 h 110"/>
                <a:gd name="T80" fmla="*/ 99 w 218"/>
                <a:gd name="T81" fmla="*/ 43 h 110"/>
                <a:gd name="T82" fmla="*/ 98 w 218"/>
                <a:gd name="T83" fmla="*/ 43 h 110"/>
                <a:gd name="T84" fmla="*/ 99 w 218"/>
                <a:gd name="T85" fmla="*/ 43 h 110"/>
                <a:gd name="T86" fmla="*/ 107 w 218"/>
                <a:gd name="T87" fmla="*/ 39 h 110"/>
                <a:gd name="T88" fmla="*/ 142 w 218"/>
                <a:gd name="T89" fmla="*/ 30 h 110"/>
                <a:gd name="T90" fmla="*/ 199 w 218"/>
                <a:gd name="T91" fmla="*/ 36 h 110"/>
                <a:gd name="T92" fmla="*/ 218 w 218"/>
                <a:gd name="T93" fmla="*/ 43 h 110"/>
                <a:gd name="T94" fmla="*/ 217 w 218"/>
                <a:gd name="T95" fmla="*/ 43 h 110"/>
                <a:gd name="T96" fmla="*/ 218 w 218"/>
                <a:gd name="T97" fmla="*/ 43 h 110"/>
                <a:gd name="T98" fmla="*/ 217 w 218"/>
                <a:gd name="T99" fmla="*/ 43 h 110"/>
                <a:gd name="T100" fmla="*/ 218 w 218"/>
                <a:gd name="T101" fmla="*/ 43 h 110"/>
                <a:gd name="T102" fmla="*/ 215 w 218"/>
                <a:gd name="T103" fmla="*/ 42 h 110"/>
                <a:gd name="T104" fmla="*/ 214 w 218"/>
                <a:gd name="T105" fmla="*/ 41 h 110"/>
                <a:gd name="T106" fmla="*/ 213 w 218"/>
                <a:gd name="T107" fmla="*/ 41 h 110"/>
                <a:gd name="T108" fmla="*/ 214 w 218"/>
                <a:gd name="T109" fmla="*/ 41 h 110"/>
                <a:gd name="T110" fmla="*/ 213 w 218"/>
                <a:gd name="T111" fmla="*/ 41 h 110"/>
                <a:gd name="T112" fmla="*/ 214 w 218"/>
                <a:gd name="T113" fmla="*/ 41 h 110"/>
                <a:gd name="T114" fmla="*/ 211 w 218"/>
                <a:gd name="T115" fmla="*/ 39 h 110"/>
                <a:gd name="T116" fmla="*/ 209 w 218"/>
                <a:gd name="T117" fmla="*/ 36 h 110"/>
                <a:gd name="T118" fmla="*/ 206 w 218"/>
                <a:gd name="T119" fmla="*/ 34 h 110"/>
                <a:gd name="T120" fmla="*/ 206 w 218"/>
                <a:gd name="T121" fmla="*/ 33 h 110"/>
                <a:gd name="T122" fmla="*/ 206 w 218"/>
                <a:gd name="T123" fmla="*/ 3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8" h="110">
                  <a:moveTo>
                    <a:pt x="206" y="33"/>
                  </a:moveTo>
                  <a:lnTo>
                    <a:pt x="192" y="24"/>
                  </a:lnTo>
                  <a:lnTo>
                    <a:pt x="165" y="9"/>
                  </a:lnTo>
                  <a:lnTo>
                    <a:pt x="139" y="2"/>
                  </a:lnTo>
                  <a:lnTo>
                    <a:pt x="118" y="0"/>
                  </a:lnTo>
                  <a:lnTo>
                    <a:pt x="97" y="2"/>
                  </a:lnTo>
                  <a:lnTo>
                    <a:pt x="82" y="5"/>
                  </a:lnTo>
                  <a:lnTo>
                    <a:pt x="76" y="7"/>
                  </a:lnTo>
                  <a:lnTo>
                    <a:pt x="74" y="8"/>
                  </a:lnTo>
                  <a:lnTo>
                    <a:pt x="72" y="9"/>
                  </a:lnTo>
                  <a:lnTo>
                    <a:pt x="66" y="12"/>
                  </a:lnTo>
                  <a:lnTo>
                    <a:pt x="61" y="15"/>
                  </a:lnTo>
                  <a:lnTo>
                    <a:pt x="60" y="15"/>
                  </a:lnTo>
                  <a:lnTo>
                    <a:pt x="59" y="15"/>
                  </a:lnTo>
                  <a:lnTo>
                    <a:pt x="60" y="15"/>
                  </a:lnTo>
                  <a:lnTo>
                    <a:pt x="59" y="15"/>
                  </a:lnTo>
                  <a:lnTo>
                    <a:pt x="60" y="15"/>
                  </a:lnTo>
                  <a:lnTo>
                    <a:pt x="59" y="16"/>
                  </a:lnTo>
                  <a:lnTo>
                    <a:pt x="55" y="18"/>
                  </a:lnTo>
                  <a:lnTo>
                    <a:pt x="54" y="19"/>
                  </a:lnTo>
                  <a:lnTo>
                    <a:pt x="54" y="19"/>
                  </a:lnTo>
                  <a:lnTo>
                    <a:pt x="53" y="19"/>
                  </a:lnTo>
                  <a:lnTo>
                    <a:pt x="54" y="19"/>
                  </a:lnTo>
                  <a:lnTo>
                    <a:pt x="53" y="19"/>
                  </a:lnTo>
                  <a:lnTo>
                    <a:pt x="54" y="19"/>
                  </a:lnTo>
                  <a:lnTo>
                    <a:pt x="53" y="20"/>
                  </a:lnTo>
                  <a:lnTo>
                    <a:pt x="45" y="25"/>
                  </a:lnTo>
                  <a:lnTo>
                    <a:pt x="21" y="42"/>
                  </a:lnTo>
                  <a:lnTo>
                    <a:pt x="1" y="55"/>
                  </a:lnTo>
                  <a:lnTo>
                    <a:pt x="1" y="55"/>
                  </a:lnTo>
                  <a:lnTo>
                    <a:pt x="1" y="64"/>
                  </a:lnTo>
                  <a:lnTo>
                    <a:pt x="0" y="89"/>
                  </a:lnTo>
                  <a:lnTo>
                    <a:pt x="0" y="110"/>
                  </a:lnTo>
                  <a:lnTo>
                    <a:pt x="1" y="110"/>
                  </a:lnTo>
                  <a:lnTo>
                    <a:pt x="2" y="109"/>
                  </a:lnTo>
                  <a:lnTo>
                    <a:pt x="16" y="100"/>
                  </a:lnTo>
                  <a:lnTo>
                    <a:pt x="62" y="69"/>
                  </a:lnTo>
                  <a:lnTo>
                    <a:pt x="97" y="46"/>
                  </a:lnTo>
                  <a:lnTo>
                    <a:pt x="99" y="43"/>
                  </a:lnTo>
                  <a:lnTo>
                    <a:pt x="98" y="43"/>
                  </a:lnTo>
                  <a:lnTo>
                    <a:pt x="99" y="43"/>
                  </a:lnTo>
                  <a:lnTo>
                    <a:pt x="98" y="43"/>
                  </a:lnTo>
                  <a:lnTo>
                    <a:pt x="99" y="43"/>
                  </a:lnTo>
                  <a:lnTo>
                    <a:pt x="107" y="39"/>
                  </a:lnTo>
                  <a:lnTo>
                    <a:pt x="142" y="30"/>
                  </a:lnTo>
                  <a:lnTo>
                    <a:pt x="199" y="36"/>
                  </a:lnTo>
                  <a:lnTo>
                    <a:pt x="218" y="43"/>
                  </a:lnTo>
                  <a:lnTo>
                    <a:pt x="217" y="43"/>
                  </a:lnTo>
                  <a:lnTo>
                    <a:pt x="218" y="43"/>
                  </a:lnTo>
                  <a:lnTo>
                    <a:pt x="217" y="43"/>
                  </a:lnTo>
                  <a:lnTo>
                    <a:pt x="218" y="43"/>
                  </a:lnTo>
                  <a:lnTo>
                    <a:pt x="215" y="42"/>
                  </a:lnTo>
                  <a:lnTo>
                    <a:pt x="214" y="41"/>
                  </a:lnTo>
                  <a:lnTo>
                    <a:pt x="213" y="41"/>
                  </a:lnTo>
                  <a:lnTo>
                    <a:pt x="214" y="41"/>
                  </a:lnTo>
                  <a:lnTo>
                    <a:pt x="213" y="41"/>
                  </a:lnTo>
                  <a:lnTo>
                    <a:pt x="214" y="41"/>
                  </a:lnTo>
                  <a:lnTo>
                    <a:pt x="211" y="39"/>
                  </a:lnTo>
                  <a:lnTo>
                    <a:pt x="209" y="36"/>
                  </a:lnTo>
                  <a:lnTo>
                    <a:pt x="206" y="34"/>
                  </a:lnTo>
                  <a:lnTo>
                    <a:pt x="206" y="33"/>
                  </a:lnTo>
                  <a:lnTo>
                    <a:pt x="206" y="33"/>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9" name="Freeform 23">
              <a:extLst>
                <a:ext uri="{FF2B5EF4-FFF2-40B4-BE49-F238E27FC236}">
                  <a16:creationId xmlns:a16="http://schemas.microsoft.com/office/drawing/2014/main" id="{CD151364-E148-4AD0-98EF-CA9833B99E68}"/>
                </a:ext>
              </a:extLst>
            </p:cNvPr>
            <p:cNvSpPr>
              <a:spLocks noChangeAspect="1"/>
            </p:cNvSpPr>
            <p:nvPr/>
          </p:nvSpPr>
          <p:spPr bwMode="auto">
            <a:xfrm>
              <a:off x="4700" y="3958"/>
              <a:ext cx="91" cy="44"/>
            </a:xfrm>
            <a:custGeom>
              <a:avLst/>
              <a:gdLst>
                <a:gd name="T0" fmla="*/ 133 w 184"/>
                <a:gd name="T1" fmla="*/ 33 h 87"/>
                <a:gd name="T2" fmla="*/ 128 w 184"/>
                <a:gd name="T3" fmla="*/ 38 h 87"/>
                <a:gd name="T4" fmla="*/ 115 w 184"/>
                <a:gd name="T5" fmla="*/ 46 h 87"/>
                <a:gd name="T6" fmla="*/ 75 w 184"/>
                <a:gd name="T7" fmla="*/ 58 h 87"/>
                <a:gd name="T8" fmla="*/ 17 w 184"/>
                <a:gd name="T9" fmla="*/ 50 h 87"/>
                <a:gd name="T10" fmla="*/ 1 w 184"/>
                <a:gd name="T11" fmla="*/ 42 h 87"/>
                <a:gd name="T12" fmla="*/ 0 w 184"/>
                <a:gd name="T13" fmla="*/ 42 h 87"/>
                <a:gd name="T14" fmla="*/ 1 w 184"/>
                <a:gd name="T15" fmla="*/ 42 h 87"/>
                <a:gd name="T16" fmla="*/ 0 w 184"/>
                <a:gd name="T17" fmla="*/ 42 h 87"/>
                <a:gd name="T18" fmla="*/ 1 w 184"/>
                <a:gd name="T19" fmla="*/ 42 h 87"/>
                <a:gd name="T20" fmla="*/ 2 w 184"/>
                <a:gd name="T21" fmla="*/ 44 h 87"/>
                <a:gd name="T22" fmla="*/ 6 w 184"/>
                <a:gd name="T23" fmla="*/ 48 h 87"/>
                <a:gd name="T24" fmla="*/ 8 w 184"/>
                <a:gd name="T25" fmla="*/ 50 h 87"/>
                <a:gd name="T26" fmla="*/ 9 w 184"/>
                <a:gd name="T27" fmla="*/ 50 h 87"/>
                <a:gd name="T28" fmla="*/ 8 w 184"/>
                <a:gd name="T29" fmla="*/ 50 h 87"/>
                <a:gd name="T30" fmla="*/ 9 w 184"/>
                <a:gd name="T31" fmla="*/ 50 h 87"/>
                <a:gd name="T32" fmla="*/ 8 w 184"/>
                <a:gd name="T33" fmla="*/ 50 h 87"/>
                <a:gd name="T34" fmla="*/ 9 w 184"/>
                <a:gd name="T35" fmla="*/ 50 h 87"/>
                <a:gd name="T36" fmla="*/ 11 w 184"/>
                <a:gd name="T37" fmla="*/ 52 h 87"/>
                <a:gd name="T38" fmla="*/ 15 w 184"/>
                <a:gd name="T39" fmla="*/ 56 h 87"/>
                <a:gd name="T40" fmla="*/ 19 w 184"/>
                <a:gd name="T41" fmla="*/ 59 h 87"/>
                <a:gd name="T42" fmla="*/ 21 w 184"/>
                <a:gd name="T43" fmla="*/ 59 h 87"/>
                <a:gd name="T44" fmla="*/ 33 w 184"/>
                <a:gd name="T45" fmla="*/ 69 h 87"/>
                <a:gd name="T46" fmla="*/ 59 w 184"/>
                <a:gd name="T47" fmla="*/ 81 h 87"/>
                <a:gd name="T48" fmla="*/ 84 w 184"/>
                <a:gd name="T49" fmla="*/ 87 h 87"/>
                <a:gd name="T50" fmla="*/ 109 w 184"/>
                <a:gd name="T51" fmla="*/ 87 h 87"/>
                <a:gd name="T52" fmla="*/ 133 w 184"/>
                <a:gd name="T53" fmla="*/ 81 h 87"/>
                <a:gd name="T54" fmla="*/ 156 w 184"/>
                <a:gd name="T55" fmla="*/ 72 h 87"/>
                <a:gd name="T56" fmla="*/ 168 w 184"/>
                <a:gd name="T57" fmla="*/ 65 h 87"/>
                <a:gd name="T58" fmla="*/ 171 w 184"/>
                <a:gd name="T59" fmla="*/ 63 h 87"/>
                <a:gd name="T60" fmla="*/ 177 w 184"/>
                <a:gd name="T61" fmla="*/ 59 h 87"/>
                <a:gd name="T62" fmla="*/ 182 w 184"/>
                <a:gd name="T63" fmla="*/ 56 h 87"/>
                <a:gd name="T64" fmla="*/ 184 w 184"/>
                <a:gd name="T65" fmla="*/ 55 h 87"/>
                <a:gd name="T66" fmla="*/ 183 w 184"/>
                <a:gd name="T67" fmla="*/ 55 h 87"/>
                <a:gd name="T68" fmla="*/ 184 w 184"/>
                <a:gd name="T69" fmla="*/ 55 h 87"/>
                <a:gd name="T70" fmla="*/ 183 w 184"/>
                <a:gd name="T71" fmla="*/ 55 h 87"/>
                <a:gd name="T72" fmla="*/ 184 w 184"/>
                <a:gd name="T73" fmla="*/ 55 h 87"/>
                <a:gd name="T74" fmla="*/ 184 w 184"/>
                <a:gd name="T75" fmla="*/ 47 h 87"/>
                <a:gd name="T76" fmla="*/ 183 w 184"/>
                <a:gd name="T77" fmla="*/ 21 h 87"/>
                <a:gd name="T78" fmla="*/ 183 w 184"/>
                <a:gd name="T79" fmla="*/ 1 h 87"/>
                <a:gd name="T80" fmla="*/ 184 w 184"/>
                <a:gd name="T81" fmla="*/ 0 h 87"/>
                <a:gd name="T82" fmla="*/ 183 w 184"/>
                <a:gd name="T83" fmla="*/ 0 h 87"/>
                <a:gd name="T84" fmla="*/ 184 w 184"/>
                <a:gd name="T85" fmla="*/ 0 h 87"/>
                <a:gd name="T86" fmla="*/ 183 w 184"/>
                <a:gd name="T87" fmla="*/ 0 h 87"/>
                <a:gd name="T88" fmla="*/ 184 w 184"/>
                <a:gd name="T89" fmla="*/ 0 h 87"/>
                <a:gd name="T90" fmla="*/ 178 w 184"/>
                <a:gd name="T91" fmla="*/ 3 h 87"/>
                <a:gd name="T92" fmla="*/ 168 w 184"/>
                <a:gd name="T93" fmla="*/ 10 h 87"/>
                <a:gd name="T94" fmla="*/ 150 w 184"/>
                <a:gd name="T95" fmla="*/ 23 h 87"/>
                <a:gd name="T96" fmla="*/ 136 w 184"/>
                <a:gd name="T97" fmla="*/ 32 h 87"/>
                <a:gd name="T98" fmla="*/ 133 w 184"/>
                <a:gd name="T99" fmla="*/ 33 h 87"/>
                <a:gd name="T100" fmla="*/ 133 w 184"/>
                <a:gd name="T101" fmla="*/ 3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4" h="87">
                  <a:moveTo>
                    <a:pt x="133" y="33"/>
                  </a:moveTo>
                  <a:lnTo>
                    <a:pt x="128" y="38"/>
                  </a:lnTo>
                  <a:lnTo>
                    <a:pt x="115" y="46"/>
                  </a:lnTo>
                  <a:lnTo>
                    <a:pt x="75" y="58"/>
                  </a:lnTo>
                  <a:lnTo>
                    <a:pt x="17" y="50"/>
                  </a:lnTo>
                  <a:lnTo>
                    <a:pt x="1" y="42"/>
                  </a:lnTo>
                  <a:lnTo>
                    <a:pt x="0" y="42"/>
                  </a:lnTo>
                  <a:lnTo>
                    <a:pt x="1" y="42"/>
                  </a:lnTo>
                  <a:lnTo>
                    <a:pt x="0" y="42"/>
                  </a:lnTo>
                  <a:lnTo>
                    <a:pt x="1" y="42"/>
                  </a:lnTo>
                  <a:lnTo>
                    <a:pt x="2" y="44"/>
                  </a:lnTo>
                  <a:lnTo>
                    <a:pt x="6" y="48"/>
                  </a:lnTo>
                  <a:lnTo>
                    <a:pt x="8" y="50"/>
                  </a:lnTo>
                  <a:lnTo>
                    <a:pt x="9" y="50"/>
                  </a:lnTo>
                  <a:lnTo>
                    <a:pt x="8" y="50"/>
                  </a:lnTo>
                  <a:lnTo>
                    <a:pt x="9" y="50"/>
                  </a:lnTo>
                  <a:lnTo>
                    <a:pt x="8" y="50"/>
                  </a:lnTo>
                  <a:lnTo>
                    <a:pt x="9" y="50"/>
                  </a:lnTo>
                  <a:lnTo>
                    <a:pt x="11" y="52"/>
                  </a:lnTo>
                  <a:lnTo>
                    <a:pt x="15" y="56"/>
                  </a:lnTo>
                  <a:lnTo>
                    <a:pt x="19" y="59"/>
                  </a:lnTo>
                  <a:lnTo>
                    <a:pt x="21" y="59"/>
                  </a:lnTo>
                  <a:lnTo>
                    <a:pt x="33" y="69"/>
                  </a:lnTo>
                  <a:lnTo>
                    <a:pt x="59" y="81"/>
                  </a:lnTo>
                  <a:lnTo>
                    <a:pt x="84" y="87"/>
                  </a:lnTo>
                  <a:lnTo>
                    <a:pt x="109" y="87"/>
                  </a:lnTo>
                  <a:lnTo>
                    <a:pt x="133" y="81"/>
                  </a:lnTo>
                  <a:lnTo>
                    <a:pt x="156" y="72"/>
                  </a:lnTo>
                  <a:lnTo>
                    <a:pt x="168" y="65"/>
                  </a:lnTo>
                  <a:lnTo>
                    <a:pt x="171" y="63"/>
                  </a:lnTo>
                  <a:lnTo>
                    <a:pt x="177" y="59"/>
                  </a:lnTo>
                  <a:lnTo>
                    <a:pt x="182" y="56"/>
                  </a:lnTo>
                  <a:lnTo>
                    <a:pt x="184" y="55"/>
                  </a:lnTo>
                  <a:lnTo>
                    <a:pt x="183" y="55"/>
                  </a:lnTo>
                  <a:lnTo>
                    <a:pt x="184" y="55"/>
                  </a:lnTo>
                  <a:lnTo>
                    <a:pt x="183" y="55"/>
                  </a:lnTo>
                  <a:lnTo>
                    <a:pt x="184" y="55"/>
                  </a:lnTo>
                  <a:lnTo>
                    <a:pt x="184" y="47"/>
                  </a:lnTo>
                  <a:lnTo>
                    <a:pt x="183" y="21"/>
                  </a:lnTo>
                  <a:lnTo>
                    <a:pt x="183" y="1"/>
                  </a:lnTo>
                  <a:lnTo>
                    <a:pt x="184" y="0"/>
                  </a:lnTo>
                  <a:lnTo>
                    <a:pt x="183" y="0"/>
                  </a:lnTo>
                  <a:lnTo>
                    <a:pt x="184" y="0"/>
                  </a:lnTo>
                  <a:lnTo>
                    <a:pt x="183" y="0"/>
                  </a:lnTo>
                  <a:lnTo>
                    <a:pt x="184" y="0"/>
                  </a:lnTo>
                  <a:lnTo>
                    <a:pt x="178" y="3"/>
                  </a:lnTo>
                  <a:lnTo>
                    <a:pt x="168" y="10"/>
                  </a:lnTo>
                  <a:lnTo>
                    <a:pt x="150" y="23"/>
                  </a:lnTo>
                  <a:lnTo>
                    <a:pt x="136" y="32"/>
                  </a:lnTo>
                  <a:lnTo>
                    <a:pt x="133" y="33"/>
                  </a:lnTo>
                  <a:lnTo>
                    <a:pt x="133" y="33"/>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20" name="Freeform 24">
              <a:extLst>
                <a:ext uri="{FF2B5EF4-FFF2-40B4-BE49-F238E27FC236}">
                  <a16:creationId xmlns:a16="http://schemas.microsoft.com/office/drawing/2014/main" id="{6BD60717-9605-4BC8-B764-97824B12E216}"/>
                </a:ext>
              </a:extLst>
            </p:cNvPr>
            <p:cNvSpPr>
              <a:spLocks noChangeAspect="1"/>
            </p:cNvSpPr>
            <p:nvPr/>
          </p:nvSpPr>
          <p:spPr bwMode="auto">
            <a:xfrm>
              <a:off x="4667" y="3903"/>
              <a:ext cx="124" cy="66"/>
            </a:xfrm>
            <a:custGeom>
              <a:avLst/>
              <a:gdLst>
                <a:gd name="T0" fmla="*/ 128 w 251"/>
                <a:gd name="T1" fmla="*/ 83 h 132"/>
                <a:gd name="T2" fmla="*/ 75 w 251"/>
                <a:gd name="T3" fmla="*/ 104 h 132"/>
                <a:gd name="T4" fmla="*/ 1 w 251"/>
                <a:gd name="T5" fmla="*/ 89 h 132"/>
                <a:gd name="T6" fmla="*/ 1 w 251"/>
                <a:gd name="T7" fmla="*/ 89 h 132"/>
                <a:gd name="T8" fmla="*/ 1 w 251"/>
                <a:gd name="T9" fmla="*/ 89 h 132"/>
                <a:gd name="T10" fmla="*/ 6 w 251"/>
                <a:gd name="T11" fmla="*/ 94 h 132"/>
                <a:gd name="T12" fmla="*/ 9 w 251"/>
                <a:gd name="T13" fmla="*/ 97 h 132"/>
                <a:gd name="T14" fmla="*/ 9 w 251"/>
                <a:gd name="T15" fmla="*/ 97 h 132"/>
                <a:gd name="T16" fmla="*/ 9 w 251"/>
                <a:gd name="T17" fmla="*/ 97 h 132"/>
                <a:gd name="T18" fmla="*/ 12 w 251"/>
                <a:gd name="T19" fmla="*/ 99 h 132"/>
                <a:gd name="T20" fmla="*/ 12 w 251"/>
                <a:gd name="T21" fmla="*/ 99 h 132"/>
                <a:gd name="T22" fmla="*/ 12 w 251"/>
                <a:gd name="T23" fmla="*/ 99 h 132"/>
                <a:gd name="T24" fmla="*/ 12 w 251"/>
                <a:gd name="T25" fmla="*/ 99 h 132"/>
                <a:gd name="T26" fmla="*/ 12 w 251"/>
                <a:gd name="T27" fmla="*/ 99 h 132"/>
                <a:gd name="T28" fmla="*/ 12 w 251"/>
                <a:gd name="T29" fmla="*/ 99 h 132"/>
                <a:gd name="T30" fmla="*/ 12 w 251"/>
                <a:gd name="T31" fmla="*/ 99 h 132"/>
                <a:gd name="T32" fmla="*/ 12 w 251"/>
                <a:gd name="T33" fmla="*/ 99 h 132"/>
                <a:gd name="T34" fmla="*/ 12 w 251"/>
                <a:gd name="T35" fmla="*/ 99 h 132"/>
                <a:gd name="T36" fmla="*/ 12 w 251"/>
                <a:gd name="T37" fmla="*/ 99 h 132"/>
                <a:gd name="T38" fmla="*/ 12 w 251"/>
                <a:gd name="T39" fmla="*/ 99 h 132"/>
                <a:gd name="T40" fmla="*/ 52 w 251"/>
                <a:gd name="T41" fmla="*/ 124 h 132"/>
                <a:gd name="T42" fmla="*/ 107 w 251"/>
                <a:gd name="T43" fmla="*/ 132 h 132"/>
                <a:gd name="T44" fmla="*/ 155 w 251"/>
                <a:gd name="T45" fmla="*/ 117 h 132"/>
                <a:gd name="T46" fmla="*/ 173 w 251"/>
                <a:gd name="T47" fmla="*/ 107 h 132"/>
                <a:gd name="T48" fmla="*/ 214 w 251"/>
                <a:gd name="T49" fmla="*/ 80 h 132"/>
                <a:gd name="T50" fmla="*/ 251 w 251"/>
                <a:gd name="T51" fmla="*/ 54 h 132"/>
                <a:gd name="T52" fmla="*/ 251 w 251"/>
                <a:gd name="T53" fmla="*/ 54 h 132"/>
                <a:gd name="T54" fmla="*/ 251 w 251"/>
                <a:gd name="T55" fmla="*/ 54 h 132"/>
                <a:gd name="T56" fmla="*/ 250 w 251"/>
                <a:gd name="T57" fmla="*/ 21 h 132"/>
                <a:gd name="T58" fmla="*/ 251 w 251"/>
                <a:gd name="T59" fmla="*/ 0 h 132"/>
                <a:gd name="T60" fmla="*/ 251 w 251"/>
                <a:gd name="T61" fmla="*/ 0 h 132"/>
                <a:gd name="T62" fmla="*/ 251 w 251"/>
                <a:gd name="T63" fmla="*/ 0 h 132"/>
                <a:gd name="T64" fmla="*/ 214 w 251"/>
                <a:gd name="T65" fmla="*/ 24 h 132"/>
                <a:gd name="T66" fmla="*/ 137 w 251"/>
                <a:gd name="T67" fmla="*/ 76 h 132"/>
                <a:gd name="T68" fmla="*/ 134 w 251"/>
                <a:gd name="T69" fmla="*/ 7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1" h="132">
                  <a:moveTo>
                    <a:pt x="134" y="78"/>
                  </a:moveTo>
                  <a:lnTo>
                    <a:pt x="128" y="83"/>
                  </a:lnTo>
                  <a:lnTo>
                    <a:pt x="114" y="91"/>
                  </a:lnTo>
                  <a:lnTo>
                    <a:pt x="75" y="104"/>
                  </a:lnTo>
                  <a:lnTo>
                    <a:pt x="17" y="97"/>
                  </a:lnTo>
                  <a:lnTo>
                    <a:pt x="1" y="89"/>
                  </a:lnTo>
                  <a:lnTo>
                    <a:pt x="0" y="89"/>
                  </a:lnTo>
                  <a:lnTo>
                    <a:pt x="1" y="89"/>
                  </a:lnTo>
                  <a:lnTo>
                    <a:pt x="0" y="89"/>
                  </a:lnTo>
                  <a:lnTo>
                    <a:pt x="1" y="89"/>
                  </a:lnTo>
                  <a:lnTo>
                    <a:pt x="2" y="91"/>
                  </a:lnTo>
                  <a:lnTo>
                    <a:pt x="6" y="94"/>
                  </a:lnTo>
                  <a:lnTo>
                    <a:pt x="8" y="97"/>
                  </a:lnTo>
                  <a:lnTo>
                    <a:pt x="9" y="97"/>
                  </a:lnTo>
                  <a:lnTo>
                    <a:pt x="8" y="97"/>
                  </a:lnTo>
                  <a:lnTo>
                    <a:pt x="9" y="97"/>
                  </a:lnTo>
                  <a:lnTo>
                    <a:pt x="8" y="97"/>
                  </a:lnTo>
                  <a:lnTo>
                    <a:pt x="9" y="97"/>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24" y="111"/>
                  </a:lnTo>
                  <a:lnTo>
                    <a:pt x="52" y="124"/>
                  </a:lnTo>
                  <a:lnTo>
                    <a:pt x="79" y="132"/>
                  </a:lnTo>
                  <a:lnTo>
                    <a:pt x="107" y="132"/>
                  </a:lnTo>
                  <a:lnTo>
                    <a:pt x="132" y="128"/>
                  </a:lnTo>
                  <a:lnTo>
                    <a:pt x="155" y="117"/>
                  </a:lnTo>
                  <a:lnTo>
                    <a:pt x="167" y="111"/>
                  </a:lnTo>
                  <a:lnTo>
                    <a:pt x="173" y="107"/>
                  </a:lnTo>
                  <a:lnTo>
                    <a:pt x="185" y="99"/>
                  </a:lnTo>
                  <a:lnTo>
                    <a:pt x="214" y="80"/>
                  </a:lnTo>
                  <a:lnTo>
                    <a:pt x="243" y="60"/>
                  </a:lnTo>
                  <a:lnTo>
                    <a:pt x="251" y="54"/>
                  </a:lnTo>
                  <a:lnTo>
                    <a:pt x="250" y="54"/>
                  </a:lnTo>
                  <a:lnTo>
                    <a:pt x="251" y="54"/>
                  </a:lnTo>
                  <a:lnTo>
                    <a:pt x="250" y="54"/>
                  </a:lnTo>
                  <a:lnTo>
                    <a:pt x="251" y="54"/>
                  </a:lnTo>
                  <a:lnTo>
                    <a:pt x="251" y="46"/>
                  </a:lnTo>
                  <a:lnTo>
                    <a:pt x="250" y="21"/>
                  </a:lnTo>
                  <a:lnTo>
                    <a:pt x="250" y="1"/>
                  </a:lnTo>
                  <a:lnTo>
                    <a:pt x="251" y="0"/>
                  </a:lnTo>
                  <a:lnTo>
                    <a:pt x="250" y="0"/>
                  </a:lnTo>
                  <a:lnTo>
                    <a:pt x="251" y="0"/>
                  </a:lnTo>
                  <a:lnTo>
                    <a:pt x="250" y="0"/>
                  </a:lnTo>
                  <a:lnTo>
                    <a:pt x="251" y="0"/>
                  </a:lnTo>
                  <a:lnTo>
                    <a:pt x="238" y="8"/>
                  </a:lnTo>
                  <a:lnTo>
                    <a:pt x="214" y="24"/>
                  </a:lnTo>
                  <a:lnTo>
                    <a:pt x="168" y="55"/>
                  </a:lnTo>
                  <a:lnTo>
                    <a:pt x="137" y="76"/>
                  </a:lnTo>
                  <a:lnTo>
                    <a:pt x="134" y="78"/>
                  </a:lnTo>
                  <a:lnTo>
                    <a:pt x="134" y="78"/>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21" name="Freeform 25">
              <a:extLst>
                <a:ext uri="{FF2B5EF4-FFF2-40B4-BE49-F238E27FC236}">
                  <a16:creationId xmlns:a16="http://schemas.microsoft.com/office/drawing/2014/main" id="{68DDEFD4-F3ED-4E1D-904F-9B8368A2ADDF}"/>
                </a:ext>
              </a:extLst>
            </p:cNvPr>
            <p:cNvSpPr>
              <a:spLocks noChangeAspect="1"/>
            </p:cNvSpPr>
            <p:nvPr/>
          </p:nvSpPr>
          <p:spPr bwMode="auto">
            <a:xfrm>
              <a:off x="4633" y="3847"/>
              <a:ext cx="158" cy="90"/>
            </a:xfrm>
            <a:custGeom>
              <a:avLst/>
              <a:gdLst>
                <a:gd name="T0" fmla="*/ 134 w 319"/>
                <a:gd name="T1" fmla="*/ 123 h 179"/>
                <a:gd name="T2" fmla="*/ 128 w 319"/>
                <a:gd name="T3" fmla="*/ 127 h 179"/>
                <a:gd name="T4" fmla="*/ 114 w 319"/>
                <a:gd name="T5" fmla="*/ 135 h 179"/>
                <a:gd name="T6" fmla="*/ 74 w 319"/>
                <a:gd name="T7" fmla="*/ 148 h 179"/>
                <a:gd name="T8" fmla="*/ 17 w 319"/>
                <a:gd name="T9" fmla="*/ 142 h 179"/>
                <a:gd name="T10" fmla="*/ 1 w 319"/>
                <a:gd name="T11" fmla="*/ 134 h 179"/>
                <a:gd name="T12" fmla="*/ 0 w 319"/>
                <a:gd name="T13" fmla="*/ 134 h 179"/>
                <a:gd name="T14" fmla="*/ 1 w 319"/>
                <a:gd name="T15" fmla="*/ 134 h 179"/>
                <a:gd name="T16" fmla="*/ 0 w 319"/>
                <a:gd name="T17" fmla="*/ 134 h 179"/>
                <a:gd name="T18" fmla="*/ 1 w 319"/>
                <a:gd name="T19" fmla="*/ 134 h 179"/>
                <a:gd name="T20" fmla="*/ 2 w 319"/>
                <a:gd name="T21" fmla="*/ 137 h 179"/>
                <a:gd name="T22" fmla="*/ 6 w 319"/>
                <a:gd name="T23" fmla="*/ 140 h 179"/>
                <a:gd name="T24" fmla="*/ 9 w 319"/>
                <a:gd name="T25" fmla="*/ 142 h 179"/>
                <a:gd name="T26" fmla="*/ 10 w 319"/>
                <a:gd name="T27" fmla="*/ 142 h 179"/>
                <a:gd name="T28" fmla="*/ 9 w 319"/>
                <a:gd name="T29" fmla="*/ 142 h 179"/>
                <a:gd name="T30" fmla="*/ 10 w 319"/>
                <a:gd name="T31" fmla="*/ 142 h 179"/>
                <a:gd name="T32" fmla="*/ 9 w 319"/>
                <a:gd name="T33" fmla="*/ 142 h 179"/>
                <a:gd name="T34" fmla="*/ 10 w 319"/>
                <a:gd name="T35" fmla="*/ 142 h 179"/>
                <a:gd name="T36" fmla="*/ 12 w 319"/>
                <a:gd name="T37" fmla="*/ 145 h 179"/>
                <a:gd name="T38" fmla="*/ 14 w 319"/>
                <a:gd name="T39" fmla="*/ 147 h 179"/>
                <a:gd name="T40" fmla="*/ 20 w 319"/>
                <a:gd name="T41" fmla="*/ 152 h 179"/>
                <a:gd name="T42" fmla="*/ 27 w 319"/>
                <a:gd name="T43" fmla="*/ 156 h 179"/>
                <a:gd name="T44" fmla="*/ 29 w 319"/>
                <a:gd name="T45" fmla="*/ 157 h 179"/>
                <a:gd name="T46" fmla="*/ 40 w 319"/>
                <a:gd name="T47" fmla="*/ 165 h 179"/>
                <a:gd name="T48" fmla="*/ 65 w 319"/>
                <a:gd name="T49" fmla="*/ 175 h 179"/>
                <a:gd name="T50" fmla="*/ 89 w 319"/>
                <a:gd name="T51" fmla="*/ 179 h 179"/>
                <a:gd name="T52" fmla="*/ 112 w 319"/>
                <a:gd name="T53" fmla="*/ 178 h 179"/>
                <a:gd name="T54" fmla="*/ 135 w 319"/>
                <a:gd name="T55" fmla="*/ 172 h 179"/>
                <a:gd name="T56" fmla="*/ 157 w 319"/>
                <a:gd name="T57" fmla="*/ 162 h 179"/>
                <a:gd name="T58" fmla="*/ 168 w 319"/>
                <a:gd name="T59" fmla="*/ 155 h 179"/>
                <a:gd name="T60" fmla="*/ 176 w 319"/>
                <a:gd name="T61" fmla="*/ 150 h 179"/>
                <a:gd name="T62" fmla="*/ 196 w 319"/>
                <a:gd name="T63" fmla="*/ 137 h 179"/>
                <a:gd name="T64" fmla="*/ 250 w 319"/>
                <a:gd name="T65" fmla="*/ 101 h 179"/>
                <a:gd name="T66" fmla="*/ 305 w 319"/>
                <a:gd name="T67" fmla="*/ 64 h 179"/>
                <a:gd name="T68" fmla="*/ 319 w 319"/>
                <a:gd name="T69" fmla="*/ 55 h 179"/>
                <a:gd name="T70" fmla="*/ 318 w 319"/>
                <a:gd name="T71" fmla="*/ 55 h 179"/>
                <a:gd name="T72" fmla="*/ 319 w 319"/>
                <a:gd name="T73" fmla="*/ 55 h 179"/>
                <a:gd name="T74" fmla="*/ 318 w 319"/>
                <a:gd name="T75" fmla="*/ 55 h 179"/>
                <a:gd name="T76" fmla="*/ 319 w 319"/>
                <a:gd name="T77" fmla="*/ 55 h 179"/>
                <a:gd name="T78" fmla="*/ 319 w 319"/>
                <a:gd name="T79" fmla="*/ 47 h 179"/>
                <a:gd name="T80" fmla="*/ 318 w 319"/>
                <a:gd name="T81" fmla="*/ 22 h 179"/>
                <a:gd name="T82" fmla="*/ 318 w 319"/>
                <a:gd name="T83" fmla="*/ 1 h 179"/>
                <a:gd name="T84" fmla="*/ 319 w 319"/>
                <a:gd name="T85" fmla="*/ 0 h 179"/>
                <a:gd name="T86" fmla="*/ 318 w 319"/>
                <a:gd name="T87" fmla="*/ 0 h 179"/>
                <a:gd name="T88" fmla="*/ 319 w 319"/>
                <a:gd name="T89" fmla="*/ 0 h 179"/>
                <a:gd name="T90" fmla="*/ 318 w 319"/>
                <a:gd name="T91" fmla="*/ 0 h 179"/>
                <a:gd name="T92" fmla="*/ 319 w 319"/>
                <a:gd name="T93" fmla="*/ 0 h 179"/>
                <a:gd name="T94" fmla="*/ 302 w 319"/>
                <a:gd name="T95" fmla="*/ 11 h 179"/>
                <a:gd name="T96" fmla="*/ 264 w 319"/>
                <a:gd name="T97" fmla="*/ 37 h 179"/>
                <a:gd name="T98" fmla="*/ 188 w 319"/>
                <a:gd name="T99" fmla="*/ 87 h 179"/>
                <a:gd name="T100" fmla="*/ 138 w 319"/>
                <a:gd name="T101" fmla="*/ 121 h 179"/>
                <a:gd name="T102" fmla="*/ 134 w 319"/>
                <a:gd name="T103" fmla="*/ 123 h 179"/>
                <a:gd name="T104" fmla="*/ 134 w 319"/>
                <a:gd name="T105" fmla="*/ 12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9" h="179">
                  <a:moveTo>
                    <a:pt x="134" y="123"/>
                  </a:moveTo>
                  <a:lnTo>
                    <a:pt x="128" y="127"/>
                  </a:lnTo>
                  <a:lnTo>
                    <a:pt x="114" y="135"/>
                  </a:lnTo>
                  <a:lnTo>
                    <a:pt x="74" y="148"/>
                  </a:lnTo>
                  <a:lnTo>
                    <a:pt x="17" y="142"/>
                  </a:lnTo>
                  <a:lnTo>
                    <a:pt x="1" y="134"/>
                  </a:lnTo>
                  <a:lnTo>
                    <a:pt x="0" y="134"/>
                  </a:lnTo>
                  <a:lnTo>
                    <a:pt x="1" y="134"/>
                  </a:lnTo>
                  <a:lnTo>
                    <a:pt x="0" y="134"/>
                  </a:lnTo>
                  <a:lnTo>
                    <a:pt x="1" y="134"/>
                  </a:lnTo>
                  <a:lnTo>
                    <a:pt x="2" y="137"/>
                  </a:lnTo>
                  <a:lnTo>
                    <a:pt x="6" y="140"/>
                  </a:lnTo>
                  <a:lnTo>
                    <a:pt x="9" y="142"/>
                  </a:lnTo>
                  <a:lnTo>
                    <a:pt x="10" y="142"/>
                  </a:lnTo>
                  <a:lnTo>
                    <a:pt x="9" y="142"/>
                  </a:lnTo>
                  <a:lnTo>
                    <a:pt x="10" y="142"/>
                  </a:lnTo>
                  <a:lnTo>
                    <a:pt x="9" y="142"/>
                  </a:lnTo>
                  <a:lnTo>
                    <a:pt x="10" y="142"/>
                  </a:lnTo>
                  <a:lnTo>
                    <a:pt x="12" y="145"/>
                  </a:lnTo>
                  <a:lnTo>
                    <a:pt x="14" y="147"/>
                  </a:lnTo>
                  <a:lnTo>
                    <a:pt x="20" y="152"/>
                  </a:lnTo>
                  <a:lnTo>
                    <a:pt x="27" y="156"/>
                  </a:lnTo>
                  <a:lnTo>
                    <a:pt x="29" y="157"/>
                  </a:lnTo>
                  <a:lnTo>
                    <a:pt x="40" y="165"/>
                  </a:lnTo>
                  <a:lnTo>
                    <a:pt x="65" y="175"/>
                  </a:lnTo>
                  <a:lnTo>
                    <a:pt x="89" y="179"/>
                  </a:lnTo>
                  <a:lnTo>
                    <a:pt x="112" y="178"/>
                  </a:lnTo>
                  <a:lnTo>
                    <a:pt x="135" y="172"/>
                  </a:lnTo>
                  <a:lnTo>
                    <a:pt x="157" y="162"/>
                  </a:lnTo>
                  <a:lnTo>
                    <a:pt x="168" y="155"/>
                  </a:lnTo>
                  <a:lnTo>
                    <a:pt x="176" y="150"/>
                  </a:lnTo>
                  <a:lnTo>
                    <a:pt x="196" y="137"/>
                  </a:lnTo>
                  <a:lnTo>
                    <a:pt x="250" y="101"/>
                  </a:lnTo>
                  <a:lnTo>
                    <a:pt x="305" y="64"/>
                  </a:lnTo>
                  <a:lnTo>
                    <a:pt x="319" y="55"/>
                  </a:lnTo>
                  <a:lnTo>
                    <a:pt x="318" y="55"/>
                  </a:lnTo>
                  <a:lnTo>
                    <a:pt x="319" y="55"/>
                  </a:lnTo>
                  <a:lnTo>
                    <a:pt x="318" y="55"/>
                  </a:lnTo>
                  <a:lnTo>
                    <a:pt x="319" y="55"/>
                  </a:lnTo>
                  <a:lnTo>
                    <a:pt x="319" y="47"/>
                  </a:lnTo>
                  <a:lnTo>
                    <a:pt x="318" y="22"/>
                  </a:lnTo>
                  <a:lnTo>
                    <a:pt x="318" y="1"/>
                  </a:lnTo>
                  <a:lnTo>
                    <a:pt x="319" y="0"/>
                  </a:lnTo>
                  <a:lnTo>
                    <a:pt x="318" y="0"/>
                  </a:lnTo>
                  <a:lnTo>
                    <a:pt x="319" y="0"/>
                  </a:lnTo>
                  <a:lnTo>
                    <a:pt x="318" y="0"/>
                  </a:lnTo>
                  <a:lnTo>
                    <a:pt x="319" y="0"/>
                  </a:lnTo>
                  <a:lnTo>
                    <a:pt x="302" y="11"/>
                  </a:lnTo>
                  <a:lnTo>
                    <a:pt x="264" y="37"/>
                  </a:lnTo>
                  <a:lnTo>
                    <a:pt x="188" y="87"/>
                  </a:lnTo>
                  <a:lnTo>
                    <a:pt x="138" y="121"/>
                  </a:lnTo>
                  <a:lnTo>
                    <a:pt x="134" y="123"/>
                  </a:lnTo>
                  <a:lnTo>
                    <a:pt x="134" y="123"/>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grpSp>
      <p:sp>
        <p:nvSpPr>
          <p:cNvPr id="2" name="Slide Number Placeholder 1">
            <a:extLst>
              <a:ext uri="{FF2B5EF4-FFF2-40B4-BE49-F238E27FC236}">
                <a16:creationId xmlns:a16="http://schemas.microsoft.com/office/drawing/2014/main" id="{46F1CDA6-B1AD-E4A7-0F9F-6AE9392EC825}"/>
              </a:ext>
            </a:extLst>
          </p:cNvPr>
          <p:cNvSpPr>
            <a:spLocks noGrp="1"/>
          </p:cNvSpPr>
          <p:nvPr>
            <p:ph type="sldNum" sz="quarter" idx="15"/>
          </p:nvPr>
        </p:nvSpPr>
        <p:spPr/>
        <p:txBody>
          <a:bodyPr>
            <a:normAutofit fontScale="70000" lnSpcReduction="20000"/>
          </a:bodyPr>
          <a:lstStyle/>
          <a:p>
            <a:fld id="{B6F15528-21DE-4FAA-801E-634DDDAF4B2B}" type="slidenum">
              <a:rPr lang="en-US" smtClean="0"/>
              <a:pPr/>
              <a:t>11</a:t>
            </a:fld>
            <a:endParaRPr lang="en-US"/>
          </a:p>
        </p:txBody>
      </p:sp>
      <p:pic>
        <p:nvPicPr>
          <p:cNvPr id="5" name="Picture 4">
            <a:extLst>
              <a:ext uri="{FF2B5EF4-FFF2-40B4-BE49-F238E27FC236}">
                <a16:creationId xmlns:a16="http://schemas.microsoft.com/office/drawing/2014/main" id="{FA0FD2F5-0E5F-6270-01A1-094D724102D2}"/>
              </a:ext>
            </a:extLst>
          </p:cNvPr>
          <p:cNvPicPr>
            <a:picLocks noChangeAspect="1"/>
          </p:cNvPicPr>
          <p:nvPr/>
        </p:nvPicPr>
        <p:blipFill>
          <a:blip r:embed="rId3"/>
          <a:stretch>
            <a:fillRect/>
          </a:stretch>
        </p:blipFill>
        <p:spPr>
          <a:xfrm>
            <a:off x="1129742" y="1389458"/>
            <a:ext cx="7195108" cy="3406337"/>
          </a:xfrm>
          <a:prstGeom prst="rect">
            <a:avLst/>
          </a:prstGeom>
        </p:spPr>
      </p:pic>
      <p:sp>
        <p:nvSpPr>
          <p:cNvPr id="6" name="TextBox 5">
            <a:extLst>
              <a:ext uri="{FF2B5EF4-FFF2-40B4-BE49-F238E27FC236}">
                <a16:creationId xmlns:a16="http://schemas.microsoft.com/office/drawing/2014/main" id="{D41C5E13-F4F8-E3AA-DA55-6281C5D5370E}"/>
              </a:ext>
            </a:extLst>
          </p:cNvPr>
          <p:cNvSpPr txBox="1"/>
          <p:nvPr/>
        </p:nvSpPr>
        <p:spPr>
          <a:xfrm>
            <a:off x="3201984" y="4866501"/>
            <a:ext cx="3000556" cy="276999"/>
          </a:xfrm>
          <a:prstGeom prst="rect">
            <a:avLst/>
          </a:prstGeom>
          <a:noFill/>
        </p:spPr>
        <p:txBody>
          <a:bodyPr wrap="square" rtlCol="0">
            <a:spAutoFit/>
          </a:bodyPr>
          <a:lstStyle/>
          <a:p>
            <a:r>
              <a:rPr lang="en-US" sz="1200" i="1" dirty="0"/>
              <a:t>Presented for ICCP, September, 2023</a:t>
            </a:r>
          </a:p>
        </p:txBody>
      </p:sp>
    </p:spTree>
    <p:extLst>
      <p:ext uri="{BB962C8B-B14F-4D97-AF65-F5344CB8AC3E}">
        <p14:creationId xmlns:p14="http://schemas.microsoft.com/office/powerpoint/2010/main" val="1654864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16"/>
          <p:cNvSpPr txBox="1">
            <a:spLocks noChangeArrowheads="1"/>
          </p:cNvSpPr>
          <p:nvPr/>
        </p:nvSpPr>
        <p:spPr bwMode="auto">
          <a:xfrm>
            <a:off x="192077" y="0"/>
            <a:ext cx="83597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3600" b="1" dirty="0">
                <a:solidFill>
                  <a:srgbClr val="FFFF00"/>
                </a:solidFill>
              </a:rPr>
              <a:t>ASTM D7708 renewal ballot</a:t>
            </a:r>
          </a:p>
        </p:txBody>
      </p:sp>
      <p:pic>
        <p:nvPicPr>
          <p:cNvPr id="25" name="Picture 2" descr="ICCP TM logo - transparent background">
            <a:extLst>
              <a:ext uri="{FF2B5EF4-FFF2-40B4-BE49-F238E27FC236}">
                <a16:creationId xmlns:a16="http://schemas.microsoft.com/office/drawing/2014/main" id="{93D15E1F-0529-40A1-BA59-053980D38A2F}"/>
              </a:ext>
            </a:extLst>
          </p:cNvPr>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8458200" y="3572"/>
            <a:ext cx="671516" cy="702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A02E5EF5-222B-4B93-BF5D-5344DD5BC44A}"/>
              </a:ext>
            </a:extLst>
          </p:cNvPr>
          <p:cNvGrpSpPr>
            <a:grpSpLocks noChangeAspect="1"/>
          </p:cNvGrpSpPr>
          <p:nvPr/>
        </p:nvGrpSpPr>
        <p:grpSpPr bwMode="auto">
          <a:xfrm>
            <a:off x="21938" y="4781550"/>
            <a:ext cx="1195388" cy="300038"/>
            <a:chOff x="4530" y="3792"/>
            <a:chExt cx="1058" cy="280"/>
          </a:xfrm>
          <a:solidFill>
            <a:schemeClr val="tx1"/>
          </a:solidFill>
        </p:grpSpPr>
        <p:sp>
          <p:nvSpPr>
            <p:cNvPr id="7" name="Freeform 15">
              <a:extLst>
                <a:ext uri="{FF2B5EF4-FFF2-40B4-BE49-F238E27FC236}">
                  <a16:creationId xmlns:a16="http://schemas.microsoft.com/office/drawing/2014/main" id="{D7761BE0-41D8-4809-8589-F3B36E49B391}"/>
                </a:ext>
              </a:extLst>
            </p:cNvPr>
            <p:cNvSpPr>
              <a:spLocks noChangeAspect="1"/>
            </p:cNvSpPr>
            <p:nvPr/>
          </p:nvSpPr>
          <p:spPr bwMode="auto">
            <a:xfrm>
              <a:off x="4839" y="3797"/>
              <a:ext cx="182" cy="274"/>
            </a:xfrm>
            <a:custGeom>
              <a:avLst/>
              <a:gdLst>
                <a:gd name="T0" fmla="*/ 366 w 368"/>
                <a:gd name="T1" fmla="*/ 383 h 548"/>
                <a:gd name="T2" fmla="*/ 366 w 368"/>
                <a:gd name="T3" fmla="*/ 383 h 548"/>
                <a:gd name="T4" fmla="*/ 366 w 368"/>
                <a:gd name="T5" fmla="*/ 403 h 548"/>
                <a:gd name="T6" fmla="*/ 340 w 368"/>
                <a:gd name="T7" fmla="*/ 479 h 548"/>
                <a:gd name="T8" fmla="*/ 271 w 368"/>
                <a:gd name="T9" fmla="*/ 534 h 548"/>
                <a:gd name="T10" fmla="*/ 185 w 368"/>
                <a:gd name="T11" fmla="*/ 548 h 548"/>
                <a:gd name="T12" fmla="*/ 103 w 368"/>
                <a:gd name="T13" fmla="*/ 537 h 548"/>
                <a:gd name="T14" fmla="*/ 31 w 368"/>
                <a:gd name="T15" fmla="*/ 488 h 548"/>
                <a:gd name="T16" fmla="*/ 3 w 368"/>
                <a:gd name="T17" fmla="*/ 408 h 548"/>
                <a:gd name="T18" fmla="*/ 0 w 368"/>
                <a:gd name="T19" fmla="*/ 383 h 548"/>
                <a:gd name="T20" fmla="*/ 0 w 368"/>
                <a:gd name="T21" fmla="*/ 383 h 548"/>
                <a:gd name="T22" fmla="*/ 0 w 368"/>
                <a:gd name="T23" fmla="*/ 376 h 548"/>
                <a:gd name="T24" fmla="*/ 0 w 368"/>
                <a:gd name="T25" fmla="*/ 144 h 548"/>
                <a:gd name="T26" fmla="*/ 1 w 368"/>
                <a:gd name="T27" fmla="*/ 0 h 548"/>
                <a:gd name="T28" fmla="*/ 19 w 368"/>
                <a:gd name="T29" fmla="*/ 0 h 548"/>
                <a:gd name="T30" fmla="*/ 112 w 368"/>
                <a:gd name="T31" fmla="*/ 0 h 548"/>
                <a:gd name="T32" fmla="*/ 113 w 368"/>
                <a:gd name="T33" fmla="*/ 8 h 548"/>
                <a:gd name="T34" fmla="*/ 113 w 368"/>
                <a:gd name="T35" fmla="*/ 234 h 548"/>
                <a:gd name="T36" fmla="*/ 114 w 368"/>
                <a:gd name="T37" fmla="*/ 374 h 548"/>
                <a:gd name="T38" fmla="*/ 114 w 368"/>
                <a:gd name="T39" fmla="*/ 374 h 548"/>
                <a:gd name="T40" fmla="*/ 114 w 368"/>
                <a:gd name="T41" fmla="*/ 374 h 548"/>
                <a:gd name="T42" fmla="*/ 119 w 368"/>
                <a:gd name="T43" fmla="*/ 418 h 548"/>
                <a:gd name="T44" fmla="*/ 140 w 368"/>
                <a:gd name="T45" fmla="*/ 454 h 548"/>
                <a:gd name="T46" fmla="*/ 173 w 368"/>
                <a:gd name="T47" fmla="*/ 468 h 548"/>
                <a:gd name="T48" fmla="*/ 195 w 368"/>
                <a:gd name="T49" fmla="*/ 468 h 548"/>
                <a:gd name="T50" fmla="*/ 231 w 368"/>
                <a:gd name="T51" fmla="*/ 452 h 548"/>
                <a:gd name="T52" fmla="*/ 250 w 368"/>
                <a:gd name="T53" fmla="*/ 415 h 548"/>
                <a:gd name="T54" fmla="*/ 255 w 368"/>
                <a:gd name="T55" fmla="*/ 374 h 548"/>
                <a:gd name="T56" fmla="*/ 255 w 368"/>
                <a:gd name="T57" fmla="*/ 374 h 548"/>
                <a:gd name="T58" fmla="*/ 255 w 368"/>
                <a:gd name="T59" fmla="*/ 374 h 548"/>
                <a:gd name="T60" fmla="*/ 255 w 368"/>
                <a:gd name="T61" fmla="*/ 317 h 548"/>
                <a:gd name="T62" fmla="*/ 254 w 368"/>
                <a:gd name="T63" fmla="*/ 8 h 548"/>
                <a:gd name="T64" fmla="*/ 256 w 368"/>
                <a:gd name="T65" fmla="*/ 0 h 548"/>
                <a:gd name="T66" fmla="*/ 325 w 368"/>
                <a:gd name="T67" fmla="*/ 0 h 548"/>
                <a:gd name="T68" fmla="*/ 368 w 368"/>
                <a:gd name="T69" fmla="*/ 0 h 548"/>
                <a:gd name="T70" fmla="*/ 368 w 368"/>
                <a:gd name="T71" fmla="*/ 0 h 548"/>
                <a:gd name="T72" fmla="*/ 368 w 368"/>
                <a:gd name="T73" fmla="*/ 0 h 548"/>
                <a:gd name="T74" fmla="*/ 368 w 368"/>
                <a:gd name="T75" fmla="*/ 60 h 548"/>
                <a:gd name="T76" fmla="*/ 366 w 368"/>
                <a:gd name="T77" fmla="*/ 376 h 548"/>
                <a:gd name="T78" fmla="*/ 368 w 368"/>
                <a:gd name="T79" fmla="*/ 383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8" h="548">
                  <a:moveTo>
                    <a:pt x="368" y="383"/>
                  </a:moveTo>
                  <a:lnTo>
                    <a:pt x="366" y="383"/>
                  </a:lnTo>
                  <a:lnTo>
                    <a:pt x="368" y="383"/>
                  </a:lnTo>
                  <a:lnTo>
                    <a:pt x="366" y="383"/>
                  </a:lnTo>
                  <a:lnTo>
                    <a:pt x="368" y="383"/>
                  </a:lnTo>
                  <a:lnTo>
                    <a:pt x="366" y="403"/>
                  </a:lnTo>
                  <a:lnTo>
                    <a:pt x="358" y="444"/>
                  </a:lnTo>
                  <a:lnTo>
                    <a:pt x="340" y="479"/>
                  </a:lnTo>
                  <a:lnTo>
                    <a:pt x="311" y="511"/>
                  </a:lnTo>
                  <a:lnTo>
                    <a:pt x="271" y="534"/>
                  </a:lnTo>
                  <a:lnTo>
                    <a:pt x="217" y="547"/>
                  </a:lnTo>
                  <a:lnTo>
                    <a:pt x="185" y="548"/>
                  </a:lnTo>
                  <a:lnTo>
                    <a:pt x="155" y="547"/>
                  </a:lnTo>
                  <a:lnTo>
                    <a:pt x="103" y="537"/>
                  </a:lnTo>
                  <a:lnTo>
                    <a:pt x="62" y="517"/>
                  </a:lnTo>
                  <a:lnTo>
                    <a:pt x="31" y="488"/>
                  </a:lnTo>
                  <a:lnTo>
                    <a:pt x="12" y="452"/>
                  </a:lnTo>
                  <a:lnTo>
                    <a:pt x="3" y="408"/>
                  </a:lnTo>
                  <a:lnTo>
                    <a:pt x="1" y="383"/>
                  </a:lnTo>
                  <a:lnTo>
                    <a:pt x="0" y="383"/>
                  </a:lnTo>
                  <a:lnTo>
                    <a:pt x="1" y="383"/>
                  </a:lnTo>
                  <a:lnTo>
                    <a:pt x="0" y="383"/>
                  </a:lnTo>
                  <a:lnTo>
                    <a:pt x="1" y="383"/>
                  </a:lnTo>
                  <a:lnTo>
                    <a:pt x="0" y="376"/>
                  </a:lnTo>
                  <a:lnTo>
                    <a:pt x="1" y="323"/>
                  </a:lnTo>
                  <a:lnTo>
                    <a:pt x="0" y="144"/>
                  </a:lnTo>
                  <a:lnTo>
                    <a:pt x="0" y="8"/>
                  </a:lnTo>
                  <a:lnTo>
                    <a:pt x="1" y="0"/>
                  </a:lnTo>
                  <a:lnTo>
                    <a:pt x="3" y="0"/>
                  </a:lnTo>
                  <a:lnTo>
                    <a:pt x="19" y="0"/>
                  </a:lnTo>
                  <a:lnTo>
                    <a:pt x="72" y="0"/>
                  </a:lnTo>
                  <a:lnTo>
                    <a:pt x="112" y="0"/>
                  </a:lnTo>
                  <a:lnTo>
                    <a:pt x="114" y="0"/>
                  </a:lnTo>
                  <a:lnTo>
                    <a:pt x="113" y="8"/>
                  </a:lnTo>
                  <a:lnTo>
                    <a:pt x="114" y="58"/>
                  </a:lnTo>
                  <a:lnTo>
                    <a:pt x="113" y="234"/>
                  </a:lnTo>
                  <a:lnTo>
                    <a:pt x="113" y="368"/>
                  </a:lnTo>
                  <a:lnTo>
                    <a:pt x="114" y="374"/>
                  </a:lnTo>
                  <a:lnTo>
                    <a:pt x="113" y="374"/>
                  </a:lnTo>
                  <a:lnTo>
                    <a:pt x="114" y="374"/>
                  </a:lnTo>
                  <a:lnTo>
                    <a:pt x="113" y="374"/>
                  </a:lnTo>
                  <a:lnTo>
                    <a:pt x="114" y="374"/>
                  </a:lnTo>
                  <a:lnTo>
                    <a:pt x="114" y="391"/>
                  </a:lnTo>
                  <a:lnTo>
                    <a:pt x="119" y="418"/>
                  </a:lnTo>
                  <a:lnTo>
                    <a:pt x="127" y="439"/>
                  </a:lnTo>
                  <a:lnTo>
                    <a:pt x="140" y="454"/>
                  </a:lnTo>
                  <a:lnTo>
                    <a:pt x="155" y="463"/>
                  </a:lnTo>
                  <a:lnTo>
                    <a:pt x="173" y="468"/>
                  </a:lnTo>
                  <a:lnTo>
                    <a:pt x="183" y="468"/>
                  </a:lnTo>
                  <a:lnTo>
                    <a:pt x="195" y="468"/>
                  </a:lnTo>
                  <a:lnTo>
                    <a:pt x="214" y="462"/>
                  </a:lnTo>
                  <a:lnTo>
                    <a:pt x="231" y="452"/>
                  </a:lnTo>
                  <a:lnTo>
                    <a:pt x="242" y="435"/>
                  </a:lnTo>
                  <a:lnTo>
                    <a:pt x="250" y="415"/>
                  </a:lnTo>
                  <a:lnTo>
                    <a:pt x="254" y="389"/>
                  </a:lnTo>
                  <a:lnTo>
                    <a:pt x="255" y="374"/>
                  </a:lnTo>
                  <a:lnTo>
                    <a:pt x="254" y="374"/>
                  </a:lnTo>
                  <a:lnTo>
                    <a:pt x="255" y="374"/>
                  </a:lnTo>
                  <a:lnTo>
                    <a:pt x="254" y="374"/>
                  </a:lnTo>
                  <a:lnTo>
                    <a:pt x="255" y="374"/>
                  </a:lnTo>
                  <a:lnTo>
                    <a:pt x="254" y="368"/>
                  </a:lnTo>
                  <a:lnTo>
                    <a:pt x="255" y="317"/>
                  </a:lnTo>
                  <a:lnTo>
                    <a:pt x="254" y="141"/>
                  </a:lnTo>
                  <a:lnTo>
                    <a:pt x="254" y="8"/>
                  </a:lnTo>
                  <a:lnTo>
                    <a:pt x="255" y="0"/>
                  </a:lnTo>
                  <a:lnTo>
                    <a:pt x="256" y="0"/>
                  </a:lnTo>
                  <a:lnTo>
                    <a:pt x="272" y="0"/>
                  </a:lnTo>
                  <a:lnTo>
                    <a:pt x="325" y="0"/>
                  </a:lnTo>
                  <a:lnTo>
                    <a:pt x="365" y="0"/>
                  </a:lnTo>
                  <a:lnTo>
                    <a:pt x="368" y="0"/>
                  </a:lnTo>
                  <a:lnTo>
                    <a:pt x="366" y="0"/>
                  </a:lnTo>
                  <a:lnTo>
                    <a:pt x="368" y="0"/>
                  </a:lnTo>
                  <a:lnTo>
                    <a:pt x="366" y="0"/>
                  </a:lnTo>
                  <a:lnTo>
                    <a:pt x="368" y="0"/>
                  </a:lnTo>
                  <a:lnTo>
                    <a:pt x="366" y="8"/>
                  </a:lnTo>
                  <a:lnTo>
                    <a:pt x="368" y="60"/>
                  </a:lnTo>
                  <a:lnTo>
                    <a:pt x="366" y="239"/>
                  </a:lnTo>
                  <a:lnTo>
                    <a:pt x="366" y="376"/>
                  </a:lnTo>
                  <a:lnTo>
                    <a:pt x="368" y="383"/>
                  </a:lnTo>
                  <a:lnTo>
                    <a:pt x="368" y="383"/>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8" name="Freeform 16">
              <a:extLst>
                <a:ext uri="{FF2B5EF4-FFF2-40B4-BE49-F238E27FC236}">
                  <a16:creationId xmlns:a16="http://schemas.microsoft.com/office/drawing/2014/main" id="{EF5ED18A-990C-4B13-9382-6FA19CD50219}"/>
                </a:ext>
              </a:extLst>
            </p:cNvPr>
            <p:cNvSpPr>
              <a:spLocks noChangeAspect="1"/>
            </p:cNvSpPr>
            <p:nvPr/>
          </p:nvSpPr>
          <p:spPr bwMode="auto">
            <a:xfrm>
              <a:off x="5035" y="3792"/>
              <a:ext cx="174" cy="279"/>
            </a:xfrm>
            <a:custGeom>
              <a:avLst/>
              <a:gdLst>
                <a:gd name="T0" fmla="*/ 0 w 350"/>
                <a:gd name="T1" fmla="*/ 382 h 558"/>
                <a:gd name="T2" fmla="*/ 0 w 350"/>
                <a:gd name="T3" fmla="*/ 382 h 558"/>
                <a:gd name="T4" fmla="*/ 2 w 350"/>
                <a:gd name="T5" fmla="*/ 382 h 558"/>
                <a:gd name="T6" fmla="*/ 71 w 350"/>
                <a:gd name="T7" fmla="*/ 382 h 558"/>
                <a:gd name="T8" fmla="*/ 114 w 350"/>
                <a:gd name="T9" fmla="*/ 382 h 558"/>
                <a:gd name="T10" fmla="*/ 114 w 350"/>
                <a:gd name="T11" fmla="*/ 382 h 558"/>
                <a:gd name="T12" fmla="*/ 114 w 350"/>
                <a:gd name="T13" fmla="*/ 382 h 558"/>
                <a:gd name="T14" fmla="*/ 115 w 350"/>
                <a:gd name="T15" fmla="*/ 419 h 558"/>
                <a:gd name="T16" fmla="*/ 126 w 350"/>
                <a:gd name="T17" fmla="*/ 458 h 558"/>
                <a:gd name="T18" fmla="*/ 163 w 350"/>
                <a:gd name="T19" fmla="*/ 478 h 558"/>
                <a:gd name="T20" fmla="*/ 186 w 350"/>
                <a:gd name="T21" fmla="*/ 478 h 558"/>
                <a:gd name="T22" fmla="*/ 215 w 350"/>
                <a:gd name="T23" fmla="*/ 466 h 558"/>
                <a:gd name="T24" fmla="*/ 230 w 350"/>
                <a:gd name="T25" fmla="*/ 441 h 558"/>
                <a:gd name="T26" fmla="*/ 235 w 350"/>
                <a:gd name="T27" fmla="*/ 416 h 558"/>
                <a:gd name="T28" fmla="*/ 217 w 350"/>
                <a:gd name="T29" fmla="*/ 374 h 558"/>
                <a:gd name="T30" fmla="*/ 175 w 350"/>
                <a:gd name="T31" fmla="*/ 341 h 558"/>
                <a:gd name="T32" fmla="*/ 66 w 350"/>
                <a:gd name="T33" fmla="*/ 271 h 558"/>
                <a:gd name="T34" fmla="*/ 8 w 350"/>
                <a:gd name="T35" fmla="*/ 152 h 558"/>
                <a:gd name="T36" fmla="*/ 8 w 350"/>
                <a:gd name="T37" fmla="*/ 133 h 558"/>
                <a:gd name="T38" fmla="*/ 32 w 350"/>
                <a:gd name="T39" fmla="*/ 60 h 558"/>
                <a:gd name="T40" fmla="*/ 99 w 350"/>
                <a:gd name="T41" fmla="*/ 13 h 558"/>
                <a:gd name="T42" fmla="*/ 185 w 350"/>
                <a:gd name="T43" fmla="*/ 0 h 558"/>
                <a:gd name="T44" fmla="*/ 256 w 350"/>
                <a:gd name="T45" fmla="*/ 11 h 558"/>
                <a:gd name="T46" fmla="*/ 320 w 350"/>
                <a:gd name="T47" fmla="*/ 54 h 558"/>
                <a:gd name="T48" fmla="*/ 343 w 350"/>
                <a:gd name="T49" fmla="*/ 136 h 558"/>
                <a:gd name="T50" fmla="*/ 342 w 350"/>
                <a:gd name="T51" fmla="*/ 163 h 558"/>
                <a:gd name="T52" fmla="*/ 342 w 350"/>
                <a:gd name="T53" fmla="*/ 163 h 558"/>
                <a:gd name="T54" fmla="*/ 340 w 350"/>
                <a:gd name="T55" fmla="*/ 163 h 558"/>
                <a:gd name="T56" fmla="*/ 274 w 350"/>
                <a:gd name="T57" fmla="*/ 163 h 558"/>
                <a:gd name="T58" fmla="*/ 232 w 350"/>
                <a:gd name="T59" fmla="*/ 163 h 558"/>
                <a:gd name="T60" fmla="*/ 232 w 350"/>
                <a:gd name="T61" fmla="*/ 163 h 558"/>
                <a:gd name="T62" fmla="*/ 232 w 350"/>
                <a:gd name="T63" fmla="*/ 163 h 558"/>
                <a:gd name="T64" fmla="*/ 230 w 350"/>
                <a:gd name="T65" fmla="*/ 134 h 558"/>
                <a:gd name="T66" fmla="*/ 218 w 350"/>
                <a:gd name="T67" fmla="*/ 100 h 558"/>
                <a:gd name="T68" fmla="*/ 191 w 350"/>
                <a:gd name="T69" fmla="*/ 82 h 558"/>
                <a:gd name="T70" fmla="*/ 171 w 350"/>
                <a:gd name="T71" fmla="*/ 82 h 558"/>
                <a:gd name="T72" fmla="*/ 142 w 350"/>
                <a:gd name="T73" fmla="*/ 92 h 558"/>
                <a:gd name="T74" fmla="*/ 125 w 350"/>
                <a:gd name="T75" fmla="*/ 114 h 558"/>
                <a:gd name="T76" fmla="*/ 122 w 350"/>
                <a:gd name="T77" fmla="*/ 138 h 558"/>
                <a:gd name="T78" fmla="*/ 138 w 350"/>
                <a:gd name="T79" fmla="*/ 182 h 558"/>
                <a:gd name="T80" fmla="*/ 180 w 350"/>
                <a:gd name="T81" fmla="*/ 215 h 558"/>
                <a:gd name="T82" fmla="*/ 290 w 350"/>
                <a:gd name="T83" fmla="*/ 282 h 558"/>
                <a:gd name="T84" fmla="*/ 349 w 350"/>
                <a:gd name="T85" fmla="*/ 402 h 558"/>
                <a:gd name="T86" fmla="*/ 347 w 350"/>
                <a:gd name="T87" fmla="*/ 435 h 558"/>
                <a:gd name="T88" fmla="*/ 305 w 350"/>
                <a:gd name="T89" fmla="*/ 521 h 558"/>
                <a:gd name="T90" fmla="*/ 226 w 350"/>
                <a:gd name="T91" fmla="*/ 554 h 558"/>
                <a:gd name="T92" fmla="*/ 161 w 350"/>
                <a:gd name="T93" fmla="*/ 558 h 558"/>
                <a:gd name="T94" fmla="*/ 161 w 350"/>
                <a:gd name="T95" fmla="*/ 558 h 558"/>
                <a:gd name="T96" fmla="*/ 161 w 350"/>
                <a:gd name="T97" fmla="*/ 558 h 558"/>
                <a:gd name="T98" fmla="*/ 161 w 350"/>
                <a:gd name="T99" fmla="*/ 558 h 558"/>
                <a:gd name="T100" fmla="*/ 161 w 350"/>
                <a:gd name="T101" fmla="*/ 558 h 558"/>
                <a:gd name="T102" fmla="*/ 76 w 350"/>
                <a:gd name="T103" fmla="*/ 544 h 558"/>
                <a:gd name="T104" fmla="*/ 16 w 350"/>
                <a:gd name="T105" fmla="*/ 489 h 558"/>
                <a:gd name="T106" fmla="*/ 0 w 350"/>
                <a:gd name="T107" fmla="*/ 406 h 558"/>
                <a:gd name="T108" fmla="*/ 1 w 350"/>
                <a:gd name="T109" fmla="*/ 382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0" h="558">
                  <a:moveTo>
                    <a:pt x="1" y="382"/>
                  </a:moveTo>
                  <a:lnTo>
                    <a:pt x="0" y="382"/>
                  </a:lnTo>
                  <a:lnTo>
                    <a:pt x="1" y="382"/>
                  </a:lnTo>
                  <a:lnTo>
                    <a:pt x="0" y="382"/>
                  </a:lnTo>
                  <a:lnTo>
                    <a:pt x="1" y="382"/>
                  </a:lnTo>
                  <a:lnTo>
                    <a:pt x="2" y="382"/>
                  </a:lnTo>
                  <a:lnTo>
                    <a:pt x="18" y="382"/>
                  </a:lnTo>
                  <a:lnTo>
                    <a:pt x="71" y="382"/>
                  </a:lnTo>
                  <a:lnTo>
                    <a:pt x="111" y="382"/>
                  </a:lnTo>
                  <a:lnTo>
                    <a:pt x="114" y="382"/>
                  </a:lnTo>
                  <a:lnTo>
                    <a:pt x="112" y="382"/>
                  </a:lnTo>
                  <a:lnTo>
                    <a:pt x="114" y="382"/>
                  </a:lnTo>
                  <a:lnTo>
                    <a:pt x="112" y="382"/>
                  </a:lnTo>
                  <a:lnTo>
                    <a:pt x="114" y="382"/>
                  </a:lnTo>
                  <a:lnTo>
                    <a:pt x="114" y="396"/>
                  </a:lnTo>
                  <a:lnTo>
                    <a:pt x="115" y="419"/>
                  </a:lnTo>
                  <a:lnTo>
                    <a:pt x="118" y="441"/>
                  </a:lnTo>
                  <a:lnTo>
                    <a:pt x="126" y="458"/>
                  </a:lnTo>
                  <a:lnTo>
                    <a:pt x="141" y="471"/>
                  </a:lnTo>
                  <a:lnTo>
                    <a:pt x="163" y="478"/>
                  </a:lnTo>
                  <a:lnTo>
                    <a:pt x="178" y="478"/>
                  </a:lnTo>
                  <a:lnTo>
                    <a:pt x="186" y="478"/>
                  </a:lnTo>
                  <a:lnTo>
                    <a:pt x="202" y="474"/>
                  </a:lnTo>
                  <a:lnTo>
                    <a:pt x="215" y="466"/>
                  </a:lnTo>
                  <a:lnTo>
                    <a:pt x="224" y="455"/>
                  </a:lnTo>
                  <a:lnTo>
                    <a:pt x="230" y="441"/>
                  </a:lnTo>
                  <a:lnTo>
                    <a:pt x="233" y="425"/>
                  </a:lnTo>
                  <a:lnTo>
                    <a:pt x="235" y="416"/>
                  </a:lnTo>
                  <a:lnTo>
                    <a:pt x="230" y="394"/>
                  </a:lnTo>
                  <a:lnTo>
                    <a:pt x="217" y="374"/>
                  </a:lnTo>
                  <a:lnTo>
                    <a:pt x="199" y="357"/>
                  </a:lnTo>
                  <a:lnTo>
                    <a:pt x="175" y="341"/>
                  </a:lnTo>
                  <a:lnTo>
                    <a:pt x="121" y="309"/>
                  </a:lnTo>
                  <a:lnTo>
                    <a:pt x="66" y="271"/>
                  </a:lnTo>
                  <a:lnTo>
                    <a:pt x="24" y="221"/>
                  </a:lnTo>
                  <a:lnTo>
                    <a:pt x="8" y="152"/>
                  </a:lnTo>
                  <a:lnTo>
                    <a:pt x="8" y="152"/>
                  </a:lnTo>
                  <a:lnTo>
                    <a:pt x="8" y="133"/>
                  </a:lnTo>
                  <a:lnTo>
                    <a:pt x="16" y="93"/>
                  </a:lnTo>
                  <a:lnTo>
                    <a:pt x="32" y="60"/>
                  </a:lnTo>
                  <a:lnTo>
                    <a:pt x="60" y="33"/>
                  </a:lnTo>
                  <a:lnTo>
                    <a:pt x="99" y="13"/>
                  </a:lnTo>
                  <a:lnTo>
                    <a:pt x="152" y="3"/>
                  </a:lnTo>
                  <a:lnTo>
                    <a:pt x="185" y="0"/>
                  </a:lnTo>
                  <a:lnTo>
                    <a:pt x="210" y="1"/>
                  </a:lnTo>
                  <a:lnTo>
                    <a:pt x="256" y="11"/>
                  </a:lnTo>
                  <a:lnTo>
                    <a:pt x="293" y="28"/>
                  </a:lnTo>
                  <a:lnTo>
                    <a:pt x="320" y="54"/>
                  </a:lnTo>
                  <a:lnTo>
                    <a:pt x="336" y="90"/>
                  </a:lnTo>
                  <a:lnTo>
                    <a:pt x="343" y="136"/>
                  </a:lnTo>
                  <a:lnTo>
                    <a:pt x="343" y="163"/>
                  </a:lnTo>
                  <a:lnTo>
                    <a:pt x="342" y="163"/>
                  </a:lnTo>
                  <a:lnTo>
                    <a:pt x="343" y="163"/>
                  </a:lnTo>
                  <a:lnTo>
                    <a:pt x="342" y="163"/>
                  </a:lnTo>
                  <a:lnTo>
                    <a:pt x="343" y="163"/>
                  </a:lnTo>
                  <a:lnTo>
                    <a:pt x="340" y="163"/>
                  </a:lnTo>
                  <a:lnTo>
                    <a:pt x="325" y="163"/>
                  </a:lnTo>
                  <a:lnTo>
                    <a:pt x="274" y="163"/>
                  </a:lnTo>
                  <a:lnTo>
                    <a:pt x="233" y="163"/>
                  </a:lnTo>
                  <a:lnTo>
                    <a:pt x="232" y="163"/>
                  </a:lnTo>
                  <a:lnTo>
                    <a:pt x="231" y="163"/>
                  </a:lnTo>
                  <a:lnTo>
                    <a:pt x="232" y="163"/>
                  </a:lnTo>
                  <a:lnTo>
                    <a:pt x="231" y="163"/>
                  </a:lnTo>
                  <a:lnTo>
                    <a:pt x="232" y="163"/>
                  </a:lnTo>
                  <a:lnTo>
                    <a:pt x="231" y="153"/>
                  </a:lnTo>
                  <a:lnTo>
                    <a:pt x="230" y="134"/>
                  </a:lnTo>
                  <a:lnTo>
                    <a:pt x="225" y="115"/>
                  </a:lnTo>
                  <a:lnTo>
                    <a:pt x="218" y="100"/>
                  </a:lnTo>
                  <a:lnTo>
                    <a:pt x="207" y="89"/>
                  </a:lnTo>
                  <a:lnTo>
                    <a:pt x="191" y="82"/>
                  </a:lnTo>
                  <a:lnTo>
                    <a:pt x="180" y="81"/>
                  </a:lnTo>
                  <a:lnTo>
                    <a:pt x="171" y="82"/>
                  </a:lnTo>
                  <a:lnTo>
                    <a:pt x="155" y="85"/>
                  </a:lnTo>
                  <a:lnTo>
                    <a:pt x="142" y="92"/>
                  </a:lnTo>
                  <a:lnTo>
                    <a:pt x="132" y="102"/>
                  </a:lnTo>
                  <a:lnTo>
                    <a:pt x="125" y="114"/>
                  </a:lnTo>
                  <a:lnTo>
                    <a:pt x="122" y="130"/>
                  </a:lnTo>
                  <a:lnTo>
                    <a:pt x="122" y="138"/>
                  </a:lnTo>
                  <a:lnTo>
                    <a:pt x="125" y="163"/>
                  </a:lnTo>
                  <a:lnTo>
                    <a:pt x="138" y="182"/>
                  </a:lnTo>
                  <a:lnTo>
                    <a:pt x="156" y="199"/>
                  </a:lnTo>
                  <a:lnTo>
                    <a:pt x="180" y="215"/>
                  </a:lnTo>
                  <a:lnTo>
                    <a:pt x="235" y="245"/>
                  </a:lnTo>
                  <a:lnTo>
                    <a:pt x="290" y="282"/>
                  </a:lnTo>
                  <a:lnTo>
                    <a:pt x="332" y="332"/>
                  </a:lnTo>
                  <a:lnTo>
                    <a:pt x="349" y="402"/>
                  </a:lnTo>
                  <a:lnTo>
                    <a:pt x="350" y="402"/>
                  </a:lnTo>
                  <a:lnTo>
                    <a:pt x="347" y="435"/>
                  </a:lnTo>
                  <a:lnTo>
                    <a:pt x="331" y="486"/>
                  </a:lnTo>
                  <a:lnTo>
                    <a:pt x="305" y="521"/>
                  </a:lnTo>
                  <a:lnTo>
                    <a:pt x="268" y="542"/>
                  </a:lnTo>
                  <a:lnTo>
                    <a:pt x="226" y="554"/>
                  </a:lnTo>
                  <a:lnTo>
                    <a:pt x="182" y="558"/>
                  </a:lnTo>
                  <a:lnTo>
                    <a:pt x="161" y="558"/>
                  </a:lnTo>
                  <a:lnTo>
                    <a:pt x="160" y="558"/>
                  </a:lnTo>
                  <a:lnTo>
                    <a:pt x="161" y="558"/>
                  </a:lnTo>
                  <a:lnTo>
                    <a:pt x="160" y="558"/>
                  </a:lnTo>
                  <a:lnTo>
                    <a:pt x="161" y="558"/>
                  </a:lnTo>
                  <a:lnTo>
                    <a:pt x="160" y="558"/>
                  </a:lnTo>
                  <a:lnTo>
                    <a:pt x="161" y="558"/>
                  </a:lnTo>
                  <a:lnTo>
                    <a:pt x="160" y="558"/>
                  </a:lnTo>
                  <a:lnTo>
                    <a:pt x="161" y="558"/>
                  </a:lnTo>
                  <a:lnTo>
                    <a:pt x="127" y="557"/>
                  </a:lnTo>
                  <a:lnTo>
                    <a:pt x="76" y="544"/>
                  </a:lnTo>
                  <a:lnTo>
                    <a:pt x="39" y="521"/>
                  </a:lnTo>
                  <a:lnTo>
                    <a:pt x="16" y="489"/>
                  </a:lnTo>
                  <a:lnTo>
                    <a:pt x="3" y="450"/>
                  </a:lnTo>
                  <a:lnTo>
                    <a:pt x="0" y="406"/>
                  </a:lnTo>
                  <a:lnTo>
                    <a:pt x="1" y="382"/>
                  </a:lnTo>
                  <a:lnTo>
                    <a:pt x="1" y="382"/>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9" name="Freeform 17">
              <a:extLst>
                <a:ext uri="{FF2B5EF4-FFF2-40B4-BE49-F238E27FC236}">
                  <a16:creationId xmlns:a16="http://schemas.microsoft.com/office/drawing/2014/main" id="{A7017A14-A948-42F2-863F-7A8962ECC37C}"/>
                </a:ext>
              </a:extLst>
            </p:cNvPr>
            <p:cNvSpPr>
              <a:spLocks noChangeAspect="1"/>
            </p:cNvSpPr>
            <p:nvPr/>
          </p:nvSpPr>
          <p:spPr bwMode="auto">
            <a:xfrm>
              <a:off x="5412" y="3792"/>
              <a:ext cx="176" cy="279"/>
            </a:xfrm>
            <a:custGeom>
              <a:avLst/>
              <a:gdLst>
                <a:gd name="T0" fmla="*/ 0 w 350"/>
                <a:gd name="T1" fmla="*/ 382 h 558"/>
                <a:gd name="T2" fmla="*/ 0 w 350"/>
                <a:gd name="T3" fmla="*/ 382 h 558"/>
                <a:gd name="T4" fmla="*/ 3 w 350"/>
                <a:gd name="T5" fmla="*/ 382 h 558"/>
                <a:gd name="T6" fmla="*/ 72 w 350"/>
                <a:gd name="T7" fmla="*/ 382 h 558"/>
                <a:gd name="T8" fmla="*/ 114 w 350"/>
                <a:gd name="T9" fmla="*/ 382 h 558"/>
                <a:gd name="T10" fmla="*/ 114 w 350"/>
                <a:gd name="T11" fmla="*/ 382 h 558"/>
                <a:gd name="T12" fmla="*/ 114 w 350"/>
                <a:gd name="T13" fmla="*/ 382 h 558"/>
                <a:gd name="T14" fmla="*/ 116 w 350"/>
                <a:gd name="T15" fmla="*/ 419 h 558"/>
                <a:gd name="T16" fmla="*/ 127 w 350"/>
                <a:gd name="T17" fmla="*/ 458 h 558"/>
                <a:gd name="T18" fmla="*/ 164 w 350"/>
                <a:gd name="T19" fmla="*/ 478 h 558"/>
                <a:gd name="T20" fmla="*/ 187 w 350"/>
                <a:gd name="T21" fmla="*/ 478 h 558"/>
                <a:gd name="T22" fmla="*/ 216 w 350"/>
                <a:gd name="T23" fmla="*/ 466 h 558"/>
                <a:gd name="T24" fmla="*/ 232 w 350"/>
                <a:gd name="T25" fmla="*/ 441 h 558"/>
                <a:gd name="T26" fmla="*/ 236 w 350"/>
                <a:gd name="T27" fmla="*/ 416 h 558"/>
                <a:gd name="T28" fmla="*/ 219 w 350"/>
                <a:gd name="T29" fmla="*/ 374 h 558"/>
                <a:gd name="T30" fmla="*/ 177 w 350"/>
                <a:gd name="T31" fmla="*/ 341 h 558"/>
                <a:gd name="T32" fmla="*/ 67 w 350"/>
                <a:gd name="T33" fmla="*/ 271 h 558"/>
                <a:gd name="T34" fmla="*/ 8 w 350"/>
                <a:gd name="T35" fmla="*/ 152 h 558"/>
                <a:gd name="T36" fmla="*/ 8 w 350"/>
                <a:gd name="T37" fmla="*/ 133 h 558"/>
                <a:gd name="T38" fmla="*/ 33 w 350"/>
                <a:gd name="T39" fmla="*/ 60 h 558"/>
                <a:gd name="T40" fmla="*/ 101 w 350"/>
                <a:gd name="T41" fmla="*/ 13 h 558"/>
                <a:gd name="T42" fmla="*/ 187 w 350"/>
                <a:gd name="T43" fmla="*/ 0 h 558"/>
                <a:gd name="T44" fmla="*/ 258 w 350"/>
                <a:gd name="T45" fmla="*/ 11 h 558"/>
                <a:gd name="T46" fmla="*/ 320 w 350"/>
                <a:gd name="T47" fmla="*/ 54 h 558"/>
                <a:gd name="T48" fmla="*/ 344 w 350"/>
                <a:gd name="T49" fmla="*/ 136 h 558"/>
                <a:gd name="T50" fmla="*/ 342 w 350"/>
                <a:gd name="T51" fmla="*/ 163 h 558"/>
                <a:gd name="T52" fmla="*/ 342 w 350"/>
                <a:gd name="T53" fmla="*/ 163 h 558"/>
                <a:gd name="T54" fmla="*/ 341 w 350"/>
                <a:gd name="T55" fmla="*/ 163 h 558"/>
                <a:gd name="T56" fmla="*/ 274 w 350"/>
                <a:gd name="T57" fmla="*/ 163 h 558"/>
                <a:gd name="T58" fmla="*/ 234 w 350"/>
                <a:gd name="T59" fmla="*/ 163 h 558"/>
                <a:gd name="T60" fmla="*/ 234 w 350"/>
                <a:gd name="T61" fmla="*/ 163 h 558"/>
                <a:gd name="T62" fmla="*/ 234 w 350"/>
                <a:gd name="T63" fmla="*/ 163 h 558"/>
                <a:gd name="T64" fmla="*/ 232 w 350"/>
                <a:gd name="T65" fmla="*/ 134 h 558"/>
                <a:gd name="T66" fmla="*/ 220 w 350"/>
                <a:gd name="T67" fmla="*/ 100 h 558"/>
                <a:gd name="T68" fmla="*/ 192 w 350"/>
                <a:gd name="T69" fmla="*/ 82 h 558"/>
                <a:gd name="T70" fmla="*/ 172 w 350"/>
                <a:gd name="T71" fmla="*/ 82 h 558"/>
                <a:gd name="T72" fmla="*/ 143 w 350"/>
                <a:gd name="T73" fmla="*/ 92 h 558"/>
                <a:gd name="T74" fmla="*/ 127 w 350"/>
                <a:gd name="T75" fmla="*/ 114 h 558"/>
                <a:gd name="T76" fmla="*/ 124 w 350"/>
                <a:gd name="T77" fmla="*/ 138 h 558"/>
                <a:gd name="T78" fmla="*/ 140 w 350"/>
                <a:gd name="T79" fmla="*/ 182 h 558"/>
                <a:gd name="T80" fmla="*/ 182 w 350"/>
                <a:gd name="T81" fmla="*/ 215 h 558"/>
                <a:gd name="T82" fmla="*/ 291 w 350"/>
                <a:gd name="T83" fmla="*/ 282 h 558"/>
                <a:gd name="T84" fmla="*/ 349 w 350"/>
                <a:gd name="T85" fmla="*/ 402 h 558"/>
                <a:gd name="T86" fmla="*/ 348 w 350"/>
                <a:gd name="T87" fmla="*/ 435 h 558"/>
                <a:gd name="T88" fmla="*/ 306 w 350"/>
                <a:gd name="T89" fmla="*/ 521 h 558"/>
                <a:gd name="T90" fmla="*/ 227 w 350"/>
                <a:gd name="T91" fmla="*/ 554 h 558"/>
                <a:gd name="T92" fmla="*/ 162 w 350"/>
                <a:gd name="T93" fmla="*/ 558 h 558"/>
                <a:gd name="T94" fmla="*/ 162 w 350"/>
                <a:gd name="T95" fmla="*/ 558 h 558"/>
                <a:gd name="T96" fmla="*/ 162 w 350"/>
                <a:gd name="T97" fmla="*/ 558 h 558"/>
                <a:gd name="T98" fmla="*/ 162 w 350"/>
                <a:gd name="T99" fmla="*/ 558 h 558"/>
                <a:gd name="T100" fmla="*/ 162 w 350"/>
                <a:gd name="T101" fmla="*/ 558 h 558"/>
                <a:gd name="T102" fmla="*/ 76 w 350"/>
                <a:gd name="T103" fmla="*/ 544 h 558"/>
                <a:gd name="T104" fmla="*/ 17 w 350"/>
                <a:gd name="T105" fmla="*/ 489 h 558"/>
                <a:gd name="T106" fmla="*/ 0 w 350"/>
                <a:gd name="T107" fmla="*/ 406 h 558"/>
                <a:gd name="T108" fmla="*/ 2 w 350"/>
                <a:gd name="T109" fmla="*/ 382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0" h="558">
                  <a:moveTo>
                    <a:pt x="2" y="382"/>
                  </a:moveTo>
                  <a:lnTo>
                    <a:pt x="0" y="382"/>
                  </a:lnTo>
                  <a:lnTo>
                    <a:pt x="2" y="382"/>
                  </a:lnTo>
                  <a:lnTo>
                    <a:pt x="0" y="382"/>
                  </a:lnTo>
                  <a:lnTo>
                    <a:pt x="2" y="382"/>
                  </a:lnTo>
                  <a:lnTo>
                    <a:pt x="3" y="382"/>
                  </a:lnTo>
                  <a:lnTo>
                    <a:pt x="19" y="382"/>
                  </a:lnTo>
                  <a:lnTo>
                    <a:pt x="72" y="382"/>
                  </a:lnTo>
                  <a:lnTo>
                    <a:pt x="112" y="382"/>
                  </a:lnTo>
                  <a:lnTo>
                    <a:pt x="114" y="382"/>
                  </a:lnTo>
                  <a:lnTo>
                    <a:pt x="113" y="382"/>
                  </a:lnTo>
                  <a:lnTo>
                    <a:pt x="114" y="382"/>
                  </a:lnTo>
                  <a:lnTo>
                    <a:pt x="113" y="382"/>
                  </a:lnTo>
                  <a:lnTo>
                    <a:pt x="114" y="382"/>
                  </a:lnTo>
                  <a:lnTo>
                    <a:pt x="114" y="396"/>
                  </a:lnTo>
                  <a:lnTo>
                    <a:pt x="116" y="419"/>
                  </a:lnTo>
                  <a:lnTo>
                    <a:pt x="119" y="441"/>
                  </a:lnTo>
                  <a:lnTo>
                    <a:pt x="127" y="458"/>
                  </a:lnTo>
                  <a:lnTo>
                    <a:pt x="142" y="471"/>
                  </a:lnTo>
                  <a:lnTo>
                    <a:pt x="164" y="478"/>
                  </a:lnTo>
                  <a:lnTo>
                    <a:pt x="179" y="478"/>
                  </a:lnTo>
                  <a:lnTo>
                    <a:pt x="187" y="478"/>
                  </a:lnTo>
                  <a:lnTo>
                    <a:pt x="203" y="474"/>
                  </a:lnTo>
                  <a:lnTo>
                    <a:pt x="216" y="466"/>
                  </a:lnTo>
                  <a:lnTo>
                    <a:pt x="226" y="455"/>
                  </a:lnTo>
                  <a:lnTo>
                    <a:pt x="232" y="441"/>
                  </a:lnTo>
                  <a:lnTo>
                    <a:pt x="235" y="425"/>
                  </a:lnTo>
                  <a:lnTo>
                    <a:pt x="236" y="416"/>
                  </a:lnTo>
                  <a:lnTo>
                    <a:pt x="232" y="394"/>
                  </a:lnTo>
                  <a:lnTo>
                    <a:pt x="219" y="374"/>
                  </a:lnTo>
                  <a:lnTo>
                    <a:pt x="201" y="357"/>
                  </a:lnTo>
                  <a:lnTo>
                    <a:pt x="177" y="341"/>
                  </a:lnTo>
                  <a:lnTo>
                    <a:pt x="121" y="309"/>
                  </a:lnTo>
                  <a:lnTo>
                    <a:pt x="67" y="271"/>
                  </a:lnTo>
                  <a:lnTo>
                    <a:pt x="25" y="221"/>
                  </a:lnTo>
                  <a:lnTo>
                    <a:pt x="8" y="152"/>
                  </a:lnTo>
                  <a:lnTo>
                    <a:pt x="8" y="152"/>
                  </a:lnTo>
                  <a:lnTo>
                    <a:pt x="8" y="133"/>
                  </a:lnTo>
                  <a:lnTo>
                    <a:pt x="17" y="93"/>
                  </a:lnTo>
                  <a:lnTo>
                    <a:pt x="33" y="60"/>
                  </a:lnTo>
                  <a:lnTo>
                    <a:pt x="60" y="33"/>
                  </a:lnTo>
                  <a:lnTo>
                    <a:pt x="101" y="13"/>
                  </a:lnTo>
                  <a:lnTo>
                    <a:pt x="154" y="3"/>
                  </a:lnTo>
                  <a:lnTo>
                    <a:pt x="187" y="0"/>
                  </a:lnTo>
                  <a:lnTo>
                    <a:pt x="212" y="1"/>
                  </a:lnTo>
                  <a:lnTo>
                    <a:pt x="258" y="11"/>
                  </a:lnTo>
                  <a:lnTo>
                    <a:pt x="294" y="28"/>
                  </a:lnTo>
                  <a:lnTo>
                    <a:pt x="320" y="54"/>
                  </a:lnTo>
                  <a:lnTo>
                    <a:pt x="338" y="90"/>
                  </a:lnTo>
                  <a:lnTo>
                    <a:pt x="344" y="136"/>
                  </a:lnTo>
                  <a:lnTo>
                    <a:pt x="344" y="163"/>
                  </a:lnTo>
                  <a:lnTo>
                    <a:pt x="342" y="163"/>
                  </a:lnTo>
                  <a:lnTo>
                    <a:pt x="344" y="163"/>
                  </a:lnTo>
                  <a:lnTo>
                    <a:pt x="342" y="163"/>
                  </a:lnTo>
                  <a:lnTo>
                    <a:pt x="344" y="163"/>
                  </a:lnTo>
                  <a:lnTo>
                    <a:pt x="341" y="163"/>
                  </a:lnTo>
                  <a:lnTo>
                    <a:pt x="326" y="163"/>
                  </a:lnTo>
                  <a:lnTo>
                    <a:pt x="274" y="163"/>
                  </a:lnTo>
                  <a:lnTo>
                    <a:pt x="235" y="163"/>
                  </a:lnTo>
                  <a:lnTo>
                    <a:pt x="234" y="163"/>
                  </a:lnTo>
                  <a:lnTo>
                    <a:pt x="233" y="163"/>
                  </a:lnTo>
                  <a:lnTo>
                    <a:pt x="234" y="163"/>
                  </a:lnTo>
                  <a:lnTo>
                    <a:pt x="233" y="163"/>
                  </a:lnTo>
                  <a:lnTo>
                    <a:pt x="234" y="163"/>
                  </a:lnTo>
                  <a:lnTo>
                    <a:pt x="233" y="153"/>
                  </a:lnTo>
                  <a:lnTo>
                    <a:pt x="232" y="134"/>
                  </a:lnTo>
                  <a:lnTo>
                    <a:pt x="227" y="115"/>
                  </a:lnTo>
                  <a:lnTo>
                    <a:pt x="220" y="100"/>
                  </a:lnTo>
                  <a:lnTo>
                    <a:pt x="209" y="89"/>
                  </a:lnTo>
                  <a:lnTo>
                    <a:pt x="192" y="82"/>
                  </a:lnTo>
                  <a:lnTo>
                    <a:pt x="181" y="81"/>
                  </a:lnTo>
                  <a:lnTo>
                    <a:pt x="172" y="82"/>
                  </a:lnTo>
                  <a:lnTo>
                    <a:pt x="156" y="85"/>
                  </a:lnTo>
                  <a:lnTo>
                    <a:pt x="143" y="92"/>
                  </a:lnTo>
                  <a:lnTo>
                    <a:pt x="134" y="102"/>
                  </a:lnTo>
                  <a:lnTo>
                    <a:pt x="127" y="114"/>
                  </a:lnTo>
                  <a:lnTo>
                    <a:pt x="124" y="130"/>
                  </a:lnTo>
                  <a:lnTo>
                    <a:pt x="124" y="138"/>
                  </a:lnTo>
                  <a:lnTo>
                    <a:pt x="127" y="163"/>
                  </a:lnTo>
                  <a:lnTo>
                    <a:pt x="140" y="182"/>
                  </a:lnTo>
                  <a:lnTo>
                    <a:pt x="158" y="199"/>
                  </a:lnTo>
                  <a:lnTo>
                    <a:pt x="182" y="215"/>
                  </a:lnTo>
                  <a:lnTo>
                    <a:pt x="236" y="245"/>
                  </a:lnTo>
                  <a:lnTo>
                    <a:pt x="291" y="282"/>
                  </a:lnTo>
                  <a:lnTo>
                    <a:pt x="333" y="332"/>
                  </a:lnTo>
                  <a:lnTo>
                    <a:pt x="349" y="402"/>
                  </a:lnTo>
                  <a:lnTo>
                    <a:pt x="350" y="402"/>
                  </a:lnTo>
                  <a:lnTo>
                    <a:pt x="348" y="435"/>
                  </a:lnTo>
                  <a:lnTo>
                    <a:pt x="332" y="486"/>
                  </a:lnTo>
                  <a:lnTo>
                    <a:pt x="306" y="521"/>
                  </a:lnTo>
                  <a:lnTo>
                    <a:pt x="269" y="542"/>
                  </a:lnTo>
                  <a:lnTo>
                    <a:pt x="227" y="554"/>
                  </a:lnTo>
                  <a:lnTo>
                    <a:pt x="182" y="558"/>
                  </a:lnTo>
                  <a:lnTo>
                    <a:pt x="162" y="558"/>
                  </a:lnTo>
                  <a:lnTo>
                    <a:pt x="160" y="558"/>
                  </a:lnTo>
                  <a:lnTo>
                    <a:pt x="162" y="558"/>
                  </a:lnTo>
                  <a:lnTo>
                    <a:pt x="160" y="558"/>
                  </a:lnTo>
                  <a:lnTo>
                    <a:pt x="162" y="558"/>
                  </a:lnTo>
                  <a:lnTo>
                    <a:pt x="160" y="558"/>
                  </a:lnTo>
                  <a:lnTo>
                    <a:pt x="162" y="558"/>
                  </a:lnTo>
                  <a:lnTo>
                    <a:pt x="160" y="558"/>
                  </a:lnTo>
                  <a:lnTo>
                    <a:pt x="162" y="558"/>
                  </a:lnTo>
                  <a:lnTo>
                    <a:pt x="128" y="557"/>
                  </a:lnTo>
                  <a:lnTo>
                    <a:pt x="76" y="544"/>
                  </a:lnTo>
                  <a:lnTo>
                    <a:pt x="40" y="521"/>
                  </a:lnTo>
                  <a:lnTo>
                    <a:pt x="17" y="489"/>
                  </a:lnTo>
                  <a:lnTo>
                    <a:pt x="4" y="450"/>
                  </a:lnTo>
                  <a:lnTo>
                    <a:pt x="0" y="406"/>
                  </a:lnTo>
                  <a:lnTo>
                    <a:pt x="2" y="382"/>
                  </a:lnTo>
                  <a:lnTo>
                    <a:pt x="2" y="382"/>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0" name="Freeform 18">
              <a:extLst>
                <a:ext uri="{FF2B5EF4-FFF2-40B4-BE49-F238E27FC236}">
                  <a16:creationId xmlns:a16="http://schemas.microsoft.com/office/drawing/2014/main" id="{BDA9F9C9-9775-4854-A417-752A6E69C448}"/>
                </a:ext>
              </a:extLst>
            </p:cNvPr>
            <p:cNvSpPr>
              <a:spLocks noChangeAspect="1"/>
            </p:cNvSpPr>
            <p:nvPr/>
          </p:nvSpPr>
          <p:spPr bwMode="auto">
            <a:xfrm>
              <a:off x="5219" y="3792"/>
              <a:ext cx="182" cy="280"/>
            </a:xfrm>
            <a:custGeom>
              <a:avLst/>
              <a:gdLst>
                <a:gd name="T0" fmla="*/ 256 w 364"/>
                <a:gd name="T1" fmla="*/ 351 h 559"/>
                <a:gd name="T2" fmla="*/ 256 w 364"/>
                <a:gd name="T3" fmla="*/ 422 h 559"/>
                <a:gd name="T4" fmla="*/ 257 w 364"/>
                <a:gd name="T5" fmla="*/ 467 h 559"/>
                <a:gd name="T6" fmla="*/ 251 w 364"/>
                <a:gd name="T7" fmla="*/ 470 h 559"/>
                <a:gd name="T8" fmla="*/ 250 w 364"/>
                <a:gd name="T9" fmla="*/ 470 h 559"/>
                <a:gd name="T10" fmla="*/ 250 w 364"/>
                <a:gd name="T11" fmla="*/ 470 h 559"/>
                <a:gd name="T12" fmla="*/ 247 w 364"/>
                <a:gd name="T13" fmla="*/ 472 h 559"/>
                <a:gd name="T14" fmla="*/ 218 w 364"/>
                <a:gd name="T15" fmla="*/ 479 h 559"/>
                <a:gd name="T16" fmla="*/ 195 w 364"/>
                <a:gd name="T17" fmla="*/ 480 h 559"/>
                <a:gd name="T18" fmla="*/ 155 w 364"/>
                <a:gd name="T19" fmla="*/ 473 h 559"/>
                <a:gd name="T20" fmla="*/ 125 w 364"/>
                <a:gd name="T21" fmla="*/ 428 h 559"/>
                <a:gd name="T22" fmla="*/ 114 w 364"/>
                <a:gd name="T23" fmla="*/ 321 h 559"/>
                <a:gd name="T24" fmla="*/ 114 w 364"/>
                <a:gd name="T25" fmla="*/ 256 h 559"/>
                <a:gd name="T26" fmla="*/ 128 w 364"/>
                <a:gd name="T27" fmla="*/ 125 h 559"/>
                <a:gd name="T28" fmla="*/ 155 w 364"/>
                <a:gd name="T29" fmla="*/ 89 h 559"/>
                <a:gd name="T30" fmla="*/ 183 w 364"/>
                <a:gd name="T31" fmla="*/ 81 h 559"/>
                <a:gd name="T32" fmla="*/ 197 w 364"/>
                <a:gd name="T33" fmla="*/ 82 h 559"/>
                <a:gd name="T34" fmla="*/ 233 w 364"/>
                <a:gd name="T35" fmla="*/ 98 h 559"/>
                <a:gd name="T36" fmla="*/ 248 w 364"/>
                <a:gd name="T37" fmla="*/ 131 h 559"/>
                <a:gd name="T38" fmla="*/ 251 w 364"/>
                <a:gd name="T39" fmla="*/ 163 h 559"/>
                <a:gd name="T40" fmla="*/ 251 w 364"/>
                <a:gd name="T41" fmla="*/ 163 h 559"/>
                <a:gd name="T42" fmla="*/ 251 w 364"/>
                <a:gd name="T43" fmla="*/ 163 h 559"/>
                <a:gd name="T44" fmla="*/ 269 w 364"/>
                <a:gd name="T45" fmla="*/ 163 h 559"/>
                <a:gd name="T46" fmla="*/ 362 w 364"/>
                <a:gd name="T47" fmla="*/ 163 h 559"/>
                <a:gd name="T48" fmla="*/ 363 w 364"/>
                <a:gd name="T49" fmla="*/ 163 h 559"/>
                <a:gd name="T50" fmla="*/ 363 w 364"/>
                <a:gd name="T51" fmla="*/ 163 h 559"/>
                <a:gd name="T52" fmla="*/ 363 w 364"/>
                <a:gd name="T53" fmla="*/ 138 h 559"/>
                <a:gd name="T54" fmla="*/ 331 w 364"/>
                <a:gd name="T55" fmla="*/ 58 h 559"/>
                <a:gd name="T56" fmla="*/ 263 w 364"/>
                <a:gd name="T57" fmla="*/ 12 h 559"/>
                <a:gd name="T58" fmla="*/ 192 w 364"/>
                <a:gd name="T59" fmla="*/ 0 h 559"/>
                <a:gd name="T60" fmla="*/ 83 w 364"/>
                <a:gd name="T61" fmla="*/ 24 h 559"/>
                <a:gd name="T62" fmla="*/ 15 w 364"/>
                <a:gd name="T63" fmla="*/ 114 h 559"/>
                <a:gd name="T64" fmla="*/ 0 w 364"/>
                <a:gd name="T65" fmla="*/ 242 h 559"/>
                <a:gd name="T66" fmla="*/ 0 w 364"/>
                <a:gd name="T67" fmla="*/ 325 h 559"/>
                <a:gd name="T68" fmla="*/ 22 w 364"/>
                <a:gd name="T69" fmla="*/ 470 h 559"/>
                <a:gd name="T70" fmla="*/ 98 w 364"/>
                <a:gd name="T71" fmla="*/ 544 h 559"/>
                <a:gd name="T72" fmla="*/ 212 w 364"/>
                <a:gd name="T73" fmla="*/ 559 h 559"/>
                <a:gd name="T74" fmla="*/ 248 w 364"/>
                <a:gd name="T75" fmla="*/ 558 h 559"/>
                <a:gd name="T76" fmla="*/ 349 w 364"/>
                <a:gd name="T77" fmla="*/ 543 h 559"/>
                <a:gd name="T78" fmla="*/ 360 w 364"/>
                <a:gd name="T79" fmla="*/ 540 h 559"/>
                <a:gd name="T80" fmla="*/ 363 w 364"/>
                <a:gd name="T81" fmla="*/ 537 h 559"/>
                <a:gd name="T82" fmla="*/ 363 w 364"/>
                <a:gd name="T83" fmla="*/ 527 h 559"/>
                <a:gd name="T84" fmla="*/ 363 w 364"/>
                <a:gd name="T85" fmla="*/ 364 h 559"/>
                <a:gd name="T86" fmla="*/ 364 w 364"/>
                <a:gd name="T87" fmla="*/ 267 h 559"/>
                <a:gd name="T88" fmla="*/ 364 w 364"/>
                <a:gd name="T89" fmla="*/ 267 h 559"/>
                <a:gd name="T90" fmla="*/ 364 w 364"/>
                <a:gd name="T91" fmla="*/ 267 h 559"/>
                <a:gd name="T92" fmla="*/ 337 w 364"/>
                <a:gd name="T93" fmla="*/ 267 h 559"/>
                <a:gd name="T94" fmla="*/ 193 w 364"/>
                <a:gd name="T95" fmla="*/ 267 h 559"/>
                <a:gd name="T96" fmla="*/ 190 w 364"/>
                <a:gd name="T97" fmla="*/ 280 h 559"/>
                <a:gd name="T98" fmla="*/ 189 w 364"/>
                <a:gd name="T99" fmla="*/ 347 h 559"/>
                <a:gd name="T100" fmla="*/ 189 w 364"/>
                <a:gd name="T101" fmla="*/ 348 h 559"/>
                <a:gd name="T102" fmla="*/ 189 w 364"/>
                <a:gd name="T103" fmla="*/ 348 h 559"/>
                <a:gd name="T104" fmla="*/ 192 w 364"/>
                <a:gd name="T105" fmla="*/ 348 h 559"/>
                <a:gd name="T106" fmla="*/ 232 w 364"/>
                <a:gd name="T107" fmla="*/ 348 h 559"/>
                <a:gd name="T108" fmla="*/ 257 w 364"/>
                <a:gd name="T109" fmla="*/ 348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4" h="559">
                  <a:moveTo>
                    <a:pt x="257" y="348"/>
                  </a:moveTo>
                  <a:lnTo>
                    <a:pt x="256" y="351"/>
                  </a:lnTo>
                  <a:lnTo>
                    <a:pt x="257" y="367"/>
                  </a:lnTo>
                  <a:lnTo>
                    <a:pt x="256" y="422"/>
                  </a:lnTo>
                  <a:lnTo>
                    <a:pt x="256" y="465"/>
                  </a:lnTo>
                  <a:lnTo>
                    <a:pt x="257" y="467"/>
                  </a:lnTo>
                  <a:lnTo>
                    <a:pt x="253" y="470"/>
                  </a:lnTo>
                  <a:lnTo>
                    <a:pt x="251" y="470"/>
                  </a:lnTo>
                  <a:lnTo>
                    <a:pt x="251" y="470"/>
                  </a:lnTo>
                  <a:lnTo>
                    <a:pt x="250" y="470"/>
                  </a:lnTo>
                  <a:lnTo>
                    <a:pt x="251" y="470"/>
                  </a:lnTo>
                  <a:lnTo>
                    <a:pt x="250" y="470"/>
                  </a:lnTo>
                  <a:lnTo>
                    <a:pt x="251" y="470"/>
                  </a:lnTo>
                  <a:lnTo>
                    <a:pt x="247" y="472"/>
                  </a:lnTo>
                  <a:lnTo>
                    <a:pt x="238" y="474"/>
                  </a:lnTo>
                  <a:lnTo>
                    <a:pt x="218" y="479"/>
                  </a:lnTo>
                  <a:lnTo>
                    <a:pt x="200" y="480"/>
                  </a:lnTo>
                  <a:lnTo>
                    <a:pt x="195" y="480"/>
                  </a:lnTo>
                  <a:lnTo>
                    <a:pt x="179" y="480"/>
                  </a:lnTo>
                  <a:lnTo>
                    <a:pt x="155" y="473"/>
                  </a:lnTo>
                  <a:lnTo>
                    <a:pt x="136" y="457"/>
                  </a:lnTo>
                  <a:lnTo>
                    <a:pt x="125" y="428"/>
                  </a:lnTo>
                  <a:lnTo>
                    <a:pt x="118" y="384"/>
                  </a:lnTo>
                  <a:lnTo>
                    <a:pt x="114" y="321"/>
                  </a:lnTo>
                  <a:lnTo>
                    <a:pt x="114" y="281"/>
                  </a:lnTo>
                  <a:lnTo>
                    <a:pt x="114" y="256"/>
                  </a:lnTo>
                  <a:lnTo>
                    <a:pt x="114" y="206"/>
                  </a:lnTo>
                  <a:lnTo>
                    <a:pt x="128" y="125"/>
                  </a:lnTo>
                  <a:lnTo>
                    <a:pt x="143" y="98"/>
                  </a:lnTo>
                  <a:lnTo>
                    <a:pt x="155" y="89"/>
                  </a:lnTo>
                  <a:lnTo>
                    <a:pt x="167" y="83"/>
                  </a:lnTo>
                  <a:lnTo>
                    <a:pt x="183" y="81"/>
                  </a:lnTo>
                  <a:lnTo>
                    <a:pt x="185" y="81"/>
                  </a:lnTo>
                  <a:lnTo>
                    <a:pt x="197" y="82"/>
                  </a:lnTo>
                  <a:lnTo>
                    <a:pt x="218" y="88"/>
                  </a:lnTo>
                  <a:lnTo>
                    <a:pt x="233" y="98"/>
                  </a:lnTo>
                  <a:lnTo>
                    <a:pt x="242" y="113"/>
                  </a:lnTo>
                  <a:lnTo>
                    <a:pt x="248" y="131"/>
                  </a:lnTo>
                  <a:lnTo>
                    <a:pt x="250" y="152"/>
                  </a:lnTo>
                  <a:lnTo>
                    <a:pt x="251" y="163"/>
                  </a:lnTo>
                  <a:lnTo>
                    <a:pt x="250" y="163"/>
                  </a:lnTo>
                  <a:lnTo>
                    <a:pt x="251" y="163"/>
                  </a:lnTo>
                  <a:lnTo>
                    <a:pt x="250" y="163"/>
                  </a:lnTo>
                  <a:lnTo>
                    <a:pt x="251" y="163"/>
                  </a:lnTo>
                  <a:lnTo>
                    <a:pt x="253" y="163"/>
                  </a:lnTo>
                  <a:lnTo>
                    <a:pt x="269" y="163"/>
                  </a:lnTo>
                  <a:lnTo>
                    <a:pt x="322" y="163"/>
                  </a:lnTo>
                  <a:lnTo>
                    <a:pt x="362" y="163"/>
                  </a:lnTo>
                  <a:lnTo>
                    <a:pt x="364" y="163"/>
                  </a:lnTo>
                  <a:lnTo>
                    <a:pt x="363" y="163"/>
                  </a:lnTo>
                  <a:lnTo>
                    <a:pt x="364" y="163"/>
                  </a:lnTo>
                  <a:lnTo>
                    <a:pt x="363" y="163"/>
                  </a:lnTo>
                  <a:lnTo>
                    <a:pt x="364" y="163"/>
                  </a:lnTo>
                  <a:lnTo>
                    <a:pt x="363" y="138"/>
                  </a:lnTo>
                  <a:lnTo>
                    <a:pt x="352" y="93"/>
                  </a:lnTo>
                  <a:lnTo>
                    <a:pt x="331" y="58"/>
                  </a:lnTo>
                  <a:lnTo>
                    <a:pt x="301" y="30"/>
                  </a:lnTo>
                  <a:lnTo>
                    <a:pt x="263" y="12"/>
                  </a:lnTo>
                  <a:lnTo>
                    <a:pt x="217" y="3"/>
                  </a:lnTo>
                  <a:lnTo>
                    <a:pt x="192" y="0"/>
                  </a:lnTo>
                  <a:lnTo>
                    <a:pt x="148" y="4"/>
                  </a:lnTo>
                  <a:lnTo>
                    <a:pt x="83" y="24"/>
                  </a:lnTo>
                  <a:lnTo>
                    <a:pt x="41" y="62"/>
                  </a:lnTo>
                  <a:lnTo>
                    <a:pt x="15" y="114"/>
                  </a:lnTo>
                  <a:lnTo>
                    <a:pt x="4" y="175"/>
                  </a:lnTo>
                  <a:lnTo>
                    <a:pt x="0" y="242"/>
                  </a:lnTo>
                  <a:lnTo>
                    <a:pt x="0" y="275"/>
                  </a:lnTo>
                  <a:lnTo>
                    <a:pt x="0" y="325"/>
                  </a:lnTo>
                  <a:lnTo>
                    <a:pt x="6" y="406"/>
                  </a:lnTo>
                  <a:lnTo>
                    <a:pt x="22" y="470"/>
                  </a:lnTo>
                  <a:lnTo>
                    <a:pt x="51" y="516"/>
                  </a:lnTo>
                  <a:lnTo>
                    <a:pt x="98" y="544"/>
                  </a:lnTo>
                  <a:lnTo>
                    <a:pt x="167" y="558"/>
                  </a:lnTo>
                  <a:lnTo>
                    <a:pt x="212" y="559"/>
                  </a:lnTo>
                  <a:lnTo>
                    <a:pt x="223" y="559"/>
                  </a:lnTo>
                  <a:lnTo>
                    <a:pt x="248" y="558"/>
                  </a:lnTo>
                  <a:lnTo>
                    <a:pt x="302" y="551"/>
                  </a:lnTo>
                  <a:lnTo>
                    <a:pt x="349" y="543"/>
                  </a:lnTo>
                  <a:lnTo>
                    <a:pt x="358" y="540"/>
                  </a:lnTo>
                  <a:lnTo>
                    <a:pt x="360" y="540"/>
                  </a:lnTo>
                  <a:lnTo>
                    <a:pt x="362" y="539"/>
                  </a:lnTo>
                  <a:lnTo>
                    <a:pt x="363" y="537"/>
                  </a:lnTo>
                  <a:lnTo>
                    <a:pt x="364" y="535"/>
                  </a:lnTo>
                  <a:lnTo>
                    <a:pt x="363" y="527"/>
                  </a:lnTo>
                  <a:lnTo>
                    <a:pt x="364" y="488"/>
                  </a:lnTo>
                  <a:lnTo>
                    <a:pt x="363" y="364"/>
                  </a:lnTo>
                  <a:lnTo>
                    <a:pt x="363" y="273"/>
                  </a:lnTo>
                  <a:lnTo>
                    <a:pt x="364" y="267"/>
                  </a:lnTo>
                  <a:lnTo>
                    <a:pt x="363" y="267"/>
                  </a:lnTo>
                  <a:lnTo>
                    <a:pt x="364" y="267"/>
                  </a:lnTo>
                  <a:lnTo>
                    <a:pt x="363" y="267"/>
                  </a:lnTo>
                  <a:lnTo>
                    <a:pt x="364" y="267"/>
                  </a:lnTo>
                  <a:lnTo>
                    <a:pt x="361" y="267"/>
                  </a:lnTo>
                  <a:lnTo>
                    <a:pt x="337" y="267"/>
                  </a:lnTo>
                  <a:lnTo>
                    <a:pt x="255" y="267"/>
                  </a:lnTo>
                  <a:lnTo>
                    <a:pt x="193" y="267"/>
                  </a:lnTo>
                  <a:lnTo>
                    <a:pt x="190" y="267"/>
                  </a:lnTo>
                  <a:lnTo>
                    <a:pt x="190" y="280"/>
                  </a:lnTo>
                  <a:lnTo>
                    <a:pt x="189" y="318"/>
                  </a:lnTo>
                  <a:lnTo>
                    <a:pt x="189" y="347"/>
                  </a:lnTo>
                  <a:lnTo>
                    <a:pt x="190" y="348"/>
                  </a:lnTo>
                  <a:lnTo>
                    <a:pt x="189" y="348"/>
                  </a:lnTo>
                  <a:lnTo>
                    <a:pt x="190" y="348"/>
                  </a:lnTo>
                  <a:lnTo>
                    <a:pt x="189" y="348"/>
                  </a:lnTo>
                  <a:lnTo>
                    <a:pt x="190" y="348"/>
                  </a:lnTo>
                  <a:lnTo>
                    <a:pt x="192" y="348"/>
                  </a:lnTo>
                  <a:lnTo>
                    <a:pt x="201" y="348"/>
                  </a:lnTo>
                  <a:lnTo>
                    <a:pt x="232" y="348"/>
                  </a:lnTo>
                  <a:lnTo>
                    <a:pt x="255" y="348"/>
                  </a:lnTo>
                  <a:lnTo>
                    <a:pt x="257" y="348"/>
                  </a:lnTo>
                  <a:lnTo>
                    <a:pt x="257" y="348"/>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1" name="Freeform 19">
              <a:extLst>
                <a:ext uri="{FF2B5EF4-FFF2-40B4-BE49-F238E27FC236}">
                  <a16:creationId xmlns:a16="http://schemas.microsoft.com/office/drawing/2014/main" id="{9280E5F5-F1B3-4660-BA1F-672D2ED3083F}"/>
                </a:ext>
              </a:extLst>
            </p:cNvPr>
            <p:cNvSpPr>
              <a:spLocks noChangeAspect="1"/>
            </p:cNvSpPr>
            <p:nvPr/>
          </p:nvSpPr>
          <p:spPr bwMode="auto">
            <a:xfrm>
              <a:off x="4530" y="3797"/>
              <a:ext cx="261" cy="108"/>
            </a:xfrm>
            <a:custGeom>
              <a:avLst/>
              <a:gdLst>
                <a:gd name="T0" fmla="*/ 149 w 524"/>
                <a:gd name="T1" fmla="*/ 182 h 215"/>
                <a:gd name="T2" fmla="*/ 148 w 524"/>
                <a:gd name="T3" fmla="*/ 182 h 215"/>
                <a:gd name="T4" fmla="*/ 149 w 524"/>
                <a:gd name="T5" fmla="*/ 182 h 215"/>
                <a:gd name="T6" fmla="*/ 148 w 524"/>
                <a:gd name="T7" fmla="*/ 182 h 215"/>
                <a:gd name="T8" fmla="*/ 149 w 524"/>
                <a:gd name="T9" fmla="*/ 182 h 215"/>
                <a:gd name="T10" fmla="*/ 161 w 524"/>
                <a:gd name="T11" fmla="*/ 193 h 215"/>
                <a:gd name="T12" fmla="*/ 188 w 524"/>
                <a:gd name="T13" fmla="*/ 207 h 215"/>
                <a:gd name="T14" fmla="*/ 215 w 524"/>
                <a:gd name="T15" fmla="*/ 215 h 215"/>
                <a:gd name="T16" fmla="*/ 241 w 524"/>
                <a:gd name="T17" fmla="*/ 215 h 215"/>
                <a:gd name="T18" fmla="*/ 266 w 524"/>
                <a:gd name="T19" fmla="*/ 210 h 215"/>
                <a:gd name="T20" fmla="*/ 290 w 524"/>
                <a:gd name="T21" fmla="*/ 200 h 215"/>
                <a:gd name="T22" fmla="*/ 302 w 524"/>
                <a:gd name="T23" fmla="*/ 193 h 215"/>
                <a:gd name="T24" fmla="*/ 310 w 524"/>
                <a:gd name="T25" fmla="*/ 187 h 215"/>
                <a:gd name="T26" fmla="*/ 338 w 524"/>
                <a:gd name="T27" fmla="*/ 170 h 215"/>
                <a:gd name="T28" fmla="*/ 418 w 524"/>
                <a:gd name="T29" fmla="*/ 116 h 215"/>
                <a:gd name="T30" fmla="*/ 504 w 524"/>
                <a:gd name="T31" fmla="*/ 58 h 215"/>
                <a:gd name="T32" fmla="*/ 524 w 524"/>
                <a:gd name="T33" fmla="*/ 46 h 215"/>
                <a:gd name="T34" fmla="*/ 523 w 524"/>
                <a:gd name="T35" fmla="*/ 46 h 215"/>
                <a:gd name="T36" fmla="*/ 524 w 524"/>
                <a:gd name="T37" fmla="*/ 46 h 215"/>
                <a:gd name="T38" fmla="*/ 523 w 524"/>
                <a:gd name="T39" fmla="*/ 46 h 215"/>
                <a:gd name="T40" fmla="*/ 524 w 524"/>
                <a:gd name="T41" fmla="*/ 46 h 215"/>
                <a:gd name="T42" fmla="*/ 524 w 524"/>
                <a:gd name="T43" fmla="*/ 39 h 215"/>
                <a:gd name="T44" fmla="*/ 523 w 524"/>
                <a:gd name="T45" fmla="*/ 18 h 215"/>
                <a:gd name="T46" fmla="*/ 523 w 524"/>
                <a:gd name="T47" fmla="*/ 1 h 215"/>
                <a:gd name="T48" fmla="*/ 524 w 524"/>
                <a:gd name="T49" fmla="*/ 0 h 215"/>
                <a:gd name="T50" fmla="*/ 514 w 524"/>
                <a:gd name="T51" fmla="*/ 0 h 215"/>
                <a:gd name="T52" fmla="*/ 442 w 524"/>
                <a:gd name="T53" fmla="*/ 0 h 215"/>
                <a:gd name="T54" fmla="*/ 197 w 524"/>
                <a:gd name="T55" fmla="*/ 0 h 215"/>
                <a:gd name="T56" fmla="*/ 11 w 524"/>
                <a:gd name="T57" fmla="*/ 0 h 215"/>
                <a:gd name="T58" fmla="*/ 1 w 524"/>
                <a:gd name="T59" fmla="*/ 0 h 215"/>
                <a:gd name="T60" fmla="*/ 0 w 524"/>
                <a:gd name="T61" fmla="*/ 3 h 215"/>
                <a:gd name="T62" fmla="*/ 1 w 524"/>
                <a:gd name="T63" fmla="*/ 19 h 215"/>
                <a:gd name="T64" fmla="*/ 0 w 524"/>
                <a:gd name="T65" fmla="*/ 77 h 215"/>
                <a:gd name="T66" fmla="*/ 0 w 524"/>
                <a:gd name="T67" fmla="*/ 120 h 215"/>
                <a:gd name="T68" fmla="*/ 1 w 524"/>
                <a:gd name="T69" fmla="*/ 123 h 215"/>
                <a:gd name="T70" fmla="*/ 0 w 524"/>
                <a:gd name="T71" fmla="*/ 123 h 215"/>
                <a:gd name="T72" fmla="*/ 1 w 524"/>
                <a:gd name="T73" fmla="*/ 123 h 215"/>
                <a:gd name="T74" fmla="*/ 0 w 524"/>
                <a:gd name="T75" fmla="*/ 123 h 215"/>
                <a:gd name="T76" fmla="*/ 1 w 524"/>
                <a:gd name="T77" fmla="*/ 123 h 215"/>
                <a:gd name="T78" fmla="*/ 9 w 524"/>
                <a:gd name="T79" fmla="*/ 121 h 215"/>
                <a:gd name="T80" fmla="*/ 28 w 524"/>
                <a:gd name="T81" fmla="*/ 121 h 215"/>
                <a:gd name="T82" fmla="*/ 74 w 524"/>
                <a:gd name="T83" fmla="*/ 133 h 215"/>
                <a:gd name="T84" fmla="*/ 130 w 524"/>
                <a:gd name="T85" fmla="*/ 167 h 215"/>
                <a:gd name="T86" fmla="*/ 146 w 524"/>
                <a:gd name="T87" fmla="*/ 180 h 215"/>
                <a:gd name="T88" fmla="*/ 145 w 524"/>
                <a:gd name="T89" fmla="*/ 180 h 215"/>
                <a:gd name="T90" fmla="*/ 146 w 524"/>
                <a:gd name="T91" fmla="*/ 180 h 215"/>
                <a:gd name="T92" fmla="*/ 145 w 524"/>
                <a:gd name="T93" fmla="*/ 180 h 215"/>
                <a:gd name="T94" fmla="*/ 146 w 524"/>
                <a:gd name="T95" fmla="*/ 180 h 215"/>
                <a:gd name="T96" fmla="*/ 145 w 524"/>
                <a:gd name="T97" fmla="*/ 180 h 215"/>
                <a:gd name="T98" fmla="*/ 146 w 524"/>
                <a:gd name="T99" fmla="*/ 180 h 215"/>
                <a:gd name="T100" fmla="*/ 145 w 524"/>
                <a:gd name="T101" fmla="*/ 180 h 215"/>
                <a:gd name="T102" fmla="*/ 146 w 524"/>
                <a:gd name="T103" fmla="*/ 180 h 215"/>
                <a:gd name="T104" fmla="*/ 148 w 524"/>
                <a:gd name="T105" fmla="*/ 182 h 215"/>
                <a:gd name="T106" fmla="*/ 149 w 524"/>
                <a:gd name="T107" fmla="*/ 182 h 215"/>
                <a:gd name="T108" fmla="*/ 149 w 524"/>
                <a:gd name="T109" fmla="*/ 18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4" h="215">
                  <a:moveTo>
                    <a:pt x="149" y="182"/>
                  </a:moveTo>
                  <a:lnTo>
                    <a:pt x="148" y="182"/>
                  </a:lnTo>
                  <a:lnTo>
                    <a:pt x="149" y="182"/>
                  </a:lnTo>
                  <a:lnTo>
                    <a:pt x="148" y="182"/>
                  </a:lnTo>
                  <a:lnTo>
                    <a:pt x="149" y="182"/>
                  </a:lnTo>
                  <a:lnTo>
                    <a:pt x="161" y="193"/>
                  </a:lnTo>
                  <a:lnTo>
                    <a:pt x="188" y="207"/>
                  </a:lnTo>
                  <a:lnTo>
                    <a:pt x="215" y="215"/>
                  </a:lnTo>
                  <a:lnTo>
                    <a:pt x="241" y="215"/>
                  </a:lnTo>
                  <a:lnTo>
                    <a:pt x="266" y="210"/>
                  </a:lnTo>
                  <a:lnTo>
                    <a:pt x="290" y="200"/>
                  </a:lnTo>
                  <a:lnTo>
                    <a:pt x="302" y="193"/>
                  </a:lnTo>
                  <a:lnTo>
                    <a:pt x="310" y="187"/>
                  </a:lnTo>
                  <a:lnTo>
                    <a:pt x="338" y="170"/>
                  </a:lnTo>
                  <a:lnTo>
                    <a:pt x="418" y="116"/>
                  </a:lnTo>
                  <a:lnTo>
                    <a:pt x="504" y="58"/>
                  </a:lnTo>
                  <a:lnTo>
                    <a:pt x="524" y="46"/>
                  </a:lnTo>
                  <a:lnTo>
                    <a:pt x="523" y="46"/>
                  </a:lnTo>
                  <a:lnTo>
                    <a:pt x="524" y="46"/>
                  </a:lnTo>
                  <a:lnTo>
                    <a:pt x="523" y="46"/>
                  </a:lnTo>
                  <a:lnTo>
                    <a:pt x="524" y="46"/>
                  </a:lnTo>
                  <a:lnTo>
                    <a:pt x="524" y="39"/>
                  </a:lnTo>
                  <a:lnTo>
                    <a:pt x="523" y="18"/>
                  </a:lnTo>
                  <a:lnTo>
                    <a:pt x="523" y="1"/>
                  </a:lnTo>
                  <a:lnTo>
                    <a:pt x="524" y="0"/>
                  </a:lnTo>
                  <a:lnTo>
                    <a:pt x="514" y="0"/>
                  </a:lnTo>
                  <a:lnTo>
                    <a:pt x="442" y="0"/>
                  </a:lnTo>
                  <a:lnTo>
                    <a:pt x="197" y="0"/>
                  </a:lnTo>
                  <a:lnTo>
                    <a:pt x="11" y="0"/>
                  </a:lnTo>
                  <a:lnTo>
                    <a:pt x="1" y="0"/>
                  </a:lnTo>
                  <a:lnTo>
                    <a:pt x="0" y="3"/>
                  </a:lnTo>
                  <a:lnTo>
                    <a:pt x="1" y="19"/>
                  </a:lnTo>
                  <a:lnTo>
                    <a:pt x="0" y="77"/>
                  </a:lnTo>
                  <a:lnTo>
                    <a:pt x="0" y="120"/>
                  </a:lnTo>
                  <a:lnTo>
                    <a:pt x="1" y="123"/>
                  </a:lnTo>
                  <a:lnTo>
                    <a:pt x="0" y="123"/>
                  </a:lnTo>
                  <a:lnTo>
                    <a:pt x="1" y="123"/>
                  </a:lnTo>
                  <a:lnTo>
                    <a:pt x="0" y="123"/>
                  </a:lnTo>
                  <a:lnTo>
                    <a:pt x="1" y="123"/>
                  </a:lnTo>
                  <a:lnTo>
                    <a:pt x="9" y="121"/>
                  </a:lnTo>
                  <a:lnTo>
                    <a:pt x="28" y="121"/>
                  </a:lnTo>
                  <a:lnTo>
                    <a:pt x="74" y="133"/>
                  </a:lnTo>
                  <a:lnTo>
                    <a:pt x="130" y="167"/>
                  </a:lnTo>
                  <a:lnTo>
                    <a:pt x="146" y="180"/>
                  </a:lnTo>
                  <a:lnTo>
                    <a:pt x="145" y="180"/>
                  </a:lnTo>
                  <a:lnTo>
                    <a:pt x="146" y="180"/>
                  </a:lnTo>
                  <a:lnTo>
                    <a:pt x="145" y="180"/>
                  </a:lnTo>
                  <a:lnTo>
                    <a:pt x="146" y="180"/>
                  </a:lnTo>
                  <a:lnTo>
                    <a:pt x="145" y="180"/>
                  </a:lnTo>
                  <a:lnTo>
                    <a:pt x="146" y="180"/>
                  </a:lnTo>
                  <a:lnTo>
                    <a:pt x="145" y="180"/>
                  </a:lnTo>
                  <a:lnTo>
                    <a:pt x="146" y="180"/>
                  </a:lnTo>
                  <a:lnTo>
                    <a:pt x="148" y="182"/>
                  </a:lnTo>
                  <a:lnTo>
                    <a:pt x="149" y="182"/>
                  </a:lnTo>
                  <a:lnTo>
                    <a:pt x="149" y="182"/>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3" name="Freeform 20">
              <a:extLst>
                <a:ext uri="{FF2B5EF4-FFF2-40B4-BE49-F238E27FC236}">
                  <a16:creationId xmlns:a16="http://schemas.microsoft.com/office/drawing/2014/main" id="{176C3D9F-6AF2-42F4-BB8F-8EAFFCE74BA3}"/>
                </a:ext>
              </a:extLst>
            </p:cNvPr>
            <p:cNvSpPr>
              <a:spLocks noChangeAspect="1"/>
            </p:cNvSpPr>
            <p:nvPr/>
          </p:nvSpPr>
          <p:spPr bwMode="auto">
            <a:xfrm>
              <a:off x="4530" y="3941"/>
              <a:ext cx="261" cy="129"/>
            </a:xfrm>
            <a:custGeom>
              <a:avLst/>
              <a:gdLst>
                <a:gd name="T0" fmla="*/ 280 w 524"/>
                <a:gd name="T1" fmla="*/ 38 h 257"/>
                <a:gd name="T2" fmla="*/ 280 w 524"/>
                <a:gd name="T3" fmla="*/ 38 h 257"/>
                <a:gd name="T4" fmla="*/ 279 w 524"/>
                <a:gd name="T5" fmla="*/ 37 h 257"/>
                <a:gd name="T6" fmla="*/ 267 w 524"/>
                <a:gd name="T7" fmla="*/ 28 h 257"/>
                <a:gd name="T8" fmla="*/ 264 w 524"/>
                <a:gd name="T9" fmla="*/ 23 h 257"/>
                <a:gd name="T10" fmla="*/ 226 w 524"/>
                <a:gd name="T11" fmla="*/ 6 h 257"/>
                <a:gd name="T12" fmla="*/ 183 w 524"/>
                <a:gd name="T13" fmla="*/ 0 h 257"/>
                <a:gd name="T14" fmla="*/ 146 w 524"/>
                <a:gd name="T15" fmla="*/ 7 h 257"/>
                <a:gd name="T16" fmla="*/ 141 w 524"/>
                <a:gd name="T17" fmla="*/ 9 h 257"/>
                <a:gd name="T18" fmla="*/ 130 w 524"/>
                <a:gd name="T19" fmla="*/ 15 h 257"/>
                <a:gd name="T20" fmla="*/ 129 w 524"/>
                <a:gd name="T21" fmla="*/ 15 h 257"/>
                <a:gd name="T22" fmla="*/ 129 w 524"/>
                <a:gd name="T23" fmla="*/ 15 h 257"/>
                <a:gd name="T24" fmla="*/ 127 w 524"/>
                <a:gd name="T25" fmla="*/ 17 h 257"/>
                <a:gd name="T26" fmla="*/ 50 w 524"/>
                <a:gd name="T27" fmla="*/ 69 h 257"/>
                <a:gd name="T28" fmla="*/ 1 w 524"/>
                <a:gd name="T29" fmla="*/ 101 h 257"/>
                <a:gd name="T30" fmla="*/ 1 w 524"/>
                <a:gd name="T31" fmla="*/ 127 h 257"/>
                <a:gd name="T32" fmla="*/ 0 w 524"/>
                <a:gd name="T33" fmla="*/ 254 h 257"/>
                <a:gd name="T34" fmla="*/ 11 w 524"/>
                <a:gd name="T35" fmla="*/ 257 h 257"/>
                <a:gd name="T36" fmla="*/ 327 w 524"/>
                <a:gd name="T37" fmla="*/ 257 h 257"/>
                <a:gd name="T38" fmla="*/ 524 w 524"/>
                <a:gd name="T39" fmla="*/ 257 h 257"/>
                <a:gd name="T40" fmla="*/ 523 w 524"/>
                <a:gd name="T41" fmla="*/ 188 h 257"/>
                <a:gd name="T42" fmla="*/ 524 w 524"/>
                <a:gd name="T43" fmla="*/ 145 h 257"/>
                <a:gd name="T44" fmla="*/ 524 w 524"/>
                <a:gd name="T45" fmla="*/ 145 h 257"/>
                <a:gd name="T46" fmla="*/ 524 w 524"/>
                <a:gd name="T47" fmla="*/ 145 h 257"/>
                <a:gd name="T48" fmla="*/ 504 w 524"/>
                <a:gd name="T49" fmla="*/ 154 h 257"/>
                <a:gd name="T50" fmla="*/ 449 w 524"/>
                <a:gd name="T51" fmla="*/ 158 h 257"/>
                <a:gd name="T52" fmla="*/ 366 w 524"/>
                <a:gd name="T53" fmla="*/ 119 h 257"/>
                <a:gd name="T54" fmla="*/ 342 w 524"/>
                <a:gd name="T55" fmla="*/ 98 h 257"/>
                <a:gd name="T56" fmla="*/ 342 w 524"/>
                <a:gd name="T57" fmla="*/ 98 h 257"/>
                <a:gd name="T58" fmla="*/ 342 w 524"/>
                <a:gd name="T59" fmla="*/ 98 h 257"/>
                <a:gd name="T60" fmla="*/ 342 w 524"/>
                <a:gd name="T61" fmla="*/ 98 h 257"/>
                <a:gd name="T62" fmla="*/ 341 w 524"/>
                <a:gd name="T63" fmla="*/ 97 h 257"/>
                <a:gd name="T64" fmla="*/ 304 w 524"/>
                <a:gd name="T65" fmla="*/ 61 h 257"/>
                <a:gd name="T66" fmla="*/ 281 w 524"/>
                <a:gd name="T67" fmla="*/ 3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4" h="257">
                  <a:moveTo>
                    <a:pt x="281" y="38"/>
                  </a:moveTo>
                  <a:lnTo>
                    <a:pt x="280" y="38"/>
                  </a:lnTo>
                  <a:lnTo>
                    <a:pt x="281" y="38"/>
                  </a:lnTo>
                  <a:lnTo>
                    <a:pt x="280" y="38"/>
                  </a:lnTo>
                  <a:lnTo>
                    <a:pt x="281" y="38"/>
                  </a:lnTo>
                  <a:lnTo>
                    <a:pt x="279" y="37"/>
                  </a:lnTo>
                  <a:lnTo>
                    <a:pt x="274" y="33"/>
                  </a:lnTo>
                  <a:lnTo>
                    <a:pt x="267" y="28"/>
                  </a:lnTo>
                  <a:lnTo>
                    <a:pt x="264" y="24"/>
                  </a:lnTo>
                  <a:lnTo>
                    <a:pt x="264" y="23"/>
                  </a:lnTo>
                  <a:lnTo>
                    <a:pt x="251" y="16"/>
                  </a:lnTo>
                  <a:lnTo>
                    <a:pt x="226" y="6"/>
                  </a:lnTo>
                  <a:lnTo>
                    <a:pt x="204" y="0"/>
                  </a:lnTo>
                  <a:lnTo>
                    <a:pt x="183" y="0"/>
                  </a:lnTo>
                  <a:lnTo>
                    <a:pt x="151" y="6"/>
                  </a:lnTo>
                  <a:lnTo>
                    <a:pt x="146" y="7"/>
                  </a:lnTo>
                  <a:lnTo>
                    <a:pt x="144" y="8"/>
                  </a:lnTo>
                  <a:lnTo>
                    <a:pt x="141" y="9"/>
                  </a:lnTo>
                  <a:lnTo>
                    <a:pt x="135" y="13"/>
                  </a:lnTo>
                  <a:lnTo>
                    <a:pt x="130" y="15"/>
                  </a:lnTo>
                  <a:lnTo>
                    <a:pt x="130" y="15"/>
                  </a:lnTo>
                  <a:lnTo>
                    <a:pt x="129" y="15"/>
                  </a:lnTo>
                  <a:lnTo>
                    <a:pt x="130" y="15"/>
                  </a:lnTo>
                  <a:lnTo>
                    <a:pt x="129" y="15"/>
                  </a:lnTo>
                  <a:lnTo>
                    <a:pt x="130" y="15"/>
                  </a:lnTo>
                  <a:lnTo>
                    <a:pt x="127" y="17"/>
                  </a:lnTo>
                  <a:lnTo>
                    <a:pt x="110" y="29"/>
                  </a:lnTo>
                  <a:lnTo>
                    <a:pt x="50" y="69"/>
                  </a:lnTo>
                  <a:lnTo>
                    <a:pt x="4" y="100"/>
                  </a:lnTo>
                  <a:lnTo>
                    <a:pt x="1" y="101"/>
                  </a:lnTo>
                  <a:lnTo>
                    <a:pt x="0" y="105"/>
                  </a:lnTo>
                  <a:lnTo>
                    <a:pt x="1" y="127"/>
                  </a:lnTo>
                  <a:lnTo>
                    <a:pt x="0" y="199"/>
                  </a:lnTo>
                  <a:lnTo>
                    <a:pt x="0" y="254"/>
                  </a:lnTo>
                  <a:lnTo>
                    <a:pt x="1" y="257"/>
                  </a:lnTo>
                  <a:lnTo>
                    <a:pt x="11" y="257"/>
                  </a:lnTo>
                  <a:lnTo>
                    <a:pt x="82" y="257"/>
                  </a:lnTo>
                  <a:lnTo>
                    <a:pt x="327" y="257"/>
                  </a:lnTo>
                  <a:lnTo>
                    <a:pt x="514" y="257"/>
                  </a:lnTo>
                  <a:lnTo>
                    <a:pt x="524" y="257"/>
                  </a:lnTo>
                  <a:lnTo>
                    <a:pt x="524" y="239"/>
                  </a:lnTo>
                  <a:lnTo>
                    <a:pt x="523" y="188"/>
                  </a:lnTo>
                  <a:lnTo>
                    <a:pt x="523" y="147"/>
                  </a:lnTo>
                  <a:lnTo>
                    <a:pt x="524" y="145"/>
                  </a:lnTo>
                  <a:lnTo>
                    <a:pt x="523" y="145"/>
                  </a:lnTo>
                  <a:lnTo>
                    <a:pt x="524" y="145"/>
                  </a:lnTo>
                  <a:lnTo>
                    <a:pt x="523" y="145"/>
                  </a:lnTo>
                  <a:lnTo>
                    <a:pt x="524" y="145"/>
                  </a:lnTo>
                  <a:lnTo>
                    <a:pt x="519" y="147"/>
                  </a:lnTo>
                  <a:lnTo>
                    <a:pt x="504" y="154"/>
                  </a:lnTo>
                  <a:lnTo>
                    <a:pt x="480" y="159"/>
                  </a:lnTo>
                  <a:lnTo>
                    <a:pt x="449" y="158"/>
                  </a:lnTo>
                  <a:lnTo>
                    <a:pt x="410" y="145"/>
                  </a:lnTo>
                  <a:lnTo>
                    <a:pt x="366" y="119"/>
                  </a:lnTo>
                  <a:lnTo>
                    <a:pt x="343" y="98"/>
                  </a:lnTo>
                  <a:lnTo>
                    <a:pt x="342" y="98"/>
                  </a:lnTo>
                  <a:lnTo>
                    <a:pt x="343" y="98"/>
                  </a:lnTo>
                  <a:lnTo>
                    <a:pt x="342" y="98"/>
                  </a:lnTo>
                  <a:lnTo>
                    <a:pt x="343" y="98"/>
                  </a:lnTo>
                  <a:lnTo>
                    <a:pt x="342" y="98"/>
                  </a:lnTo>
                  <a:lnTo>
                    <a:pt x="343" y="98"/>
                  </a:lnTo>
                  <a:lnTo>
                    <a:pt x="342" y="98"/>
                  </a:lnTo>
                  <a:lnTo>
                    <a:pt x="343" y="98"/>
                  </a:lnTo>
                  <a:lnTo>
                    <a:pt x="341" y="97"/>
                  </a:lnTo>
                  <a:lnTo>
                    <a:pt x="333" y="89"/>
                  </a:lnTo>
                  <a:lnTo>
                    <a:pt x="304" y="61"/>
                  </a:lnTo>
                  <a:lnTo>
                    <a:pt x="282" y="40"/>
                  </a:lnTo>
                  <a:lnTo>
                    <a:pt x="281" y="38"/>
                  </a:lnTo>
                  <a:lnTo>
                    <a:pt x="281" y="38"/>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4" name="Freeform 21">
              <a:extLst>
                <a:ext uri="{FF2B5EF4-FFF2-40B4-BE49-F238E27FC236}">
                  <a16:creationId xmlns:a16="http://schemas.microsoft.com/office/drawing/2014/main" id="{0BEC070E-D917-4B38-B432-3754708802D7}"/>
                </a:ext>
              </a:extLst>
            </p:cNvPr>
            <p:cNvSpPr>
              <a:spLocks noChangeAspect="1"/>
            </p:cNvSpPr>
            <p:nvPr/>
          </p:nvSpPr>
          <p:spPr bwMode="auto">
            <a:xfrm>
              <a:off x="4530" y="3876"/>
              <a:ext cx="75" cy="32"/>
            </a:xfrm>
            <a:custGeom>
              <a:avLst/>
              <a:gdLst>
                <a:gd name="T0" fmla="*/ 134 w 150"/>
                <a:gd name="T1" fmla="*/ 29 h 64"/>
                <a:gd name="T2" fmla="*/ 118 w 150"/>
                <a:gd name="T3" fmla="*/ 19 h 64"/>
                <a:gd name="T4" fmla="*/ 88 w 150"/>
                <a:gd name="T5" fmla="*/ 5 h 64"/>
                <a:gd name="T6" fmla="*/ 60 w 150"/>
                <a:gd name="T7" fmla="*/ 0 h 64"/>
                <a:gd name="T8" fmla="*/ 37 w 150"/>
                <a:gd name="T9" fmla="*/ 0 h 64"/>
                <a:gd name="T10" fmla="*/ 17 w 150"/>
                <a:gd name="T11" fmla="*/ 4 h 64"/>
                <a:gd name="T12" fmla="*/ 5 w 150"/>
                <a:gd name="T13" fmla="*/ 8 h 64"/>
                <a:gd name="T14" fmla="*/ 1 w 150"/>
                <a:gd name="T15" fmla="*/ 9 h 64"/>
                <a:gd name="T16" fmla="*/ 0 w 150"/>
                <a:gd name="T17" fmla="*/ 9 h 64"/>
                <a:gd name="T18" fmla="*/ 1 w 150"/>
                <a:gd name="T19" fmla="*/ 9 h 64"/>
                <a:gd name="T20" fmla="*/ 0 w 150"/>
                <a:gd name="T21" fmla="*/ 9 h 64"/>
                <a:gd name="T22" fmla="*/ 1 w 150"/>
                <a:gd name="T23" fmla="*/ 9 h 64"/>
                <a:gd name="T24" fmla="*/ 1 w 150"/>
                <a:gd name="T25" fmla="*/ 19 h 64"/>
                <a:gd name="T26" fmla="*/ 0 w 150"/>
                <a:gd name="T27" fmla="*/ 44 h 64"/>
                <a:gd name="T28" fmla="*/ 0 w 150"/>
                <a:gd name="T29" fmla="*/ 64 h 64"/>
                <a:gd name="T30" fmla="*/ 1 w 150"/>
                <a:gd name="T31" fmla="*/ 64 h 64"/>
                <a:gd name="T32" fmla="*/ 6 w 150"/>
                <a:gd name="T33" fmla="*/ 61 h 64"/>
                <a:gd name="T34" fmla="*/ 20 w 150"/>
                <a:gd name="T35" fmla="*/ 51 h 64"/>
                <a:gd name="T36" fmla="*/ 30 w 150"/>
                <a:gd name="T37" fmla="*/ 44 h 64"/>
                <a:gd name="T38" fmla="*/ 31 w 150"/>
                <a:gd name="T39" fmla="*/ 43 h 64"/>
                <a:gd name="T40" fmla="*/ 30 w 150"/>
                <a:gd name="T41" fmla="*/ 43 h 64"/>
                <a:gd name="T42" fmla="*/ 31 w 150"/>
                <a:gd name="T43" fmla="*/ 43 h 64"/>
                <a:gd name="T44" fmla="*/ 30 w 150"/>
                <a:gd name="T45" fmla="*/ 43 h 64"/>
                <a:gd name="T46" fmla="*/ 31 w 150"/>
                <a:gd name="T47" fmla="*/ 43 h 64"/>
                <a:gd name="T48" fmla="*/ 39 w 150"/>
                <a:gd name="T49" fmla="*/ 38 h 64"/>
                <a:gd name="T50" fmla="*/ 74 w 150"/>
                <a:gd name="T51" fmla="*/ 29 h 64"/>
                <a:gd name="T52" fmla="*/ 131 w 150"/>
                <a:gd name="T53" fmla="*/ 37 h 64"/>
                <a:gd name="T54" fmla="*/ 150 w 150"/>
                <a:gd name="T55" fmla="*/ 44 h 64"/>
                <a:gd name="T56" fmla="*/ 149 w 150"/>
                <a:gd name="T57" fmla="*/ 44 h 64"/>
                <a:gd name="T58" fmla="*/ 150 w 150"/>
                <a:gd name="T59" fmla="*/ 44 h 64"/>
                <a:gd name="T60" fmla="*/ 149 w 150"/>
                <a:gd name="T61" fmla="*/ 44 h 64"/>
                <a:gd name="T62" fmla="*/ 150 w 150"/>
                <a:gd name="T63" fmla="*/ 44 h 64"/>
                <a:gd name="T64" fmla="*/ 148 w 150"/>
                <a:gd name="T65" fmla="*/ 43 h 64"/>
                <a:gd name="T66" fmla="*/ 144 w 150"/>
                <a:gd name="T67" fmla="*/ 39 h 64"/>
                <a:gd name="T68" fmla="*/ 142 w 150"/>
                <a:gd name="T69" fmla="*/ 37 h 64"/>
                <a:gd name="T70" fmla="*/ 142 w 150"/>
                <a:gd name="T71" fmla="*/ 36 h 64"/>
                <a:gd name="T72" fmla="*/ 141 w 150"/>
                <a:gd name="T73" fmla="*/ 36 h 64"/>
                <a:gd name="T74" fmla="*/ 142 w 150"/>
                <a:gd name="T75" fmla="*/ 36 h 64"/>
                <a:gd name="T76" fmla="*/ 141 w 150"/>
                <a:gd name="T77" fmla="*/ 36 h 64"/>
                <a:gd name="T78" fmla="*/ 142 w 150"/>
                <a:gd name="T79" fmla="*/ 36 h 64"/>
                <a:gd name="T80" fmla="*/ 139 w 150"/>
                <a:gd name="T81" fmla="*/ 35 h 64"/>
                <a:gd name="T82" fmla="*/ 136 w 150"/>
                <a:gd name="T83" fmla="*/ 32 h 64"/>
                <a:gd name="T84" fmla="*/ 134 w 150"/>
                <a:gd name="T85" fmla="*/ 30 h 64"/>
                <a:gd name="T86" fmla="*/ 134 w 150"/>
                <a:gd name="T87" fmla="*/ 29 h 64"/>
                <a:gd name="T88" fmla="*/ 134 w 150"/>
                <a:gd name="T89"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0" h="64">
                  <a:moveTo>
                    <a:pt x="134" y="29"/>
                  </a:moveTo>
                  <a:lnTo>
                    <a:pt x="118" y="19"/>
                  </a:lnTo>
                  <a:lnTo>
                    <a:pt x="88" y="5"/>
                  </a:lnTo>
                  <a:lnTo>
                    <a:pt x="60" y="0"/>
                  </a:lnTo>
                  <a:lnTo>
                    <a:pt x="37" y="0"/>
                  </a:lnTo>
                  <a:lnTo>
                    <a:pt x="17" y="4"/>
                  </a:lnTo>
                  <a:lnTo>
                    <a:pt x="5" y="8"/>
                  </a:lnTo>
                  <a:lnTo>
                    <a:pt x="1" y="9"/>
                  </a:lnTo>
                  <a:lnTo>
                    <a:pt x="0" y="9"/>
                  </a:lnTo>
                  <a:lnTo>
                    <a:pt x="1" y="9"/>
                  </a:lnTo>
                  <a:lnTo>
                    <a:pt x="0" y="9"/>
                  </a:lnTo>
                  <a:lnTo>
                    <a:pt x="1" y="9"/>
                  </a:lnTo>
                  <a:lnTo>
                    <a:pt x="1" y="19"/>
                  </a:lnTo>
                  <a:lnTo>
                    <a:pt x="0" y="44"/>
                  </a:lnTo>
                  <a:lnTo>
                    <a:pt x="0" y="64"/>
                  </a:lnTo>
                  <a:lnTo>
                    <a:pt x="1" y="64"/>
                  </a:lnTo>
                  <a:lnTo>
                    <a:pt x="6" y="61"/>
                  </a:lnTo>
                  <a:lnTo>
                    <a:pt x="20" y="51"/>
                  </a:lnTo>
                  <a:lnTo>
                    <a:pt x="30" y="44"/>
                  </a:lnTo>
                  <a:lnTo>
                    <a:pt x="31" y="43"/>
                  </a:lnTo>
                  <a:lnTo>
                    <a:pt x="30" y="43"/>
                  </a:lnTo>
                  <a:lnTo>
                    <a:pt x="31" y="43"/>
                  </a:lnTo>
                  <a:lnTo>
                    <a:pt x="30" y="43"/>
                  </a:lnTo>
                  <a:lnTo>
                    <a:pt x="31" y="43"/>
                  </a:lnTo>
                  <a:lnTo>
                    <a:pt x="39" y="38"/>
                  </a:lnTo>
                  <a:lnTo>
                    <a:pt x="74" y="29"/>
                  </a:lnTo>
                  <a:lnTo>
                    <a:pt x="131" y="37"/>
                  </a:lnTo>
                  <a:lnTo>
                    <a:pt x="150" y="44"/>
                  </a:lnTo>
                  <a:lnTo>
                    <a:pt x="149" y="44"/>
                  </a:lnTo>
                  <a:lnTo>
                    <a:pt x="150" y="44"/>
                  </a:lnTo>
                  <a:lnTo>
                    <a:pt x="149" y="44"/>
                  </a:lnTo>
                  <a:lnTo>
                    <a:pt x="150" y="44"/>
                  </a:lnTo>
                  <a:lnTo>
                    <a:pt x="148" y="43"/>
                  </a:lnTo>
                  <a:lnTo>
                    <a:pt x="144" y="39"/>
                  </a:lnTo>
                  <a:lnTo>
                    <a:pt x="142" y="37"/>
                  </a:lnTo>
                  <a:lnTo>
                    <a:pt x="142" y="36"/>
                  </a:lnTo>
                  <a:lnTo>
                    <a:pt x="141" y="36"/>
                  </a:lnTo>
                  <a:lnTo>
                    <a:pt x="142" y="36"/>
                  </a:lnTo>
                  <a:lnTo>
                    <a:pt x="141" y="36"/>
                  </a:lnTo>
                  <a:lnTo>
                    <a:pt x="142" y="36"/>
                  </a:lnTo>
                  <a:lnTo>
                    <a:pt x="139" y="35"/>
                  </a:lnTo>
                  <a:lnTo>
                    <a:pt x="136" y="32"/>
                  </a:lnTo>
                  <a:lnTo>
                    <a:pt x="134" y="30"/>
                  </a:lnTo>
                  <a:lnTo>
                    <a:pt x="134" y="29"/>
                  </a:lnTo>
                  <a:lnTo>
                    <a:pt x="134" y="29"/>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5" name="Freeform 22">
              <a:extLst>
                <a:ext uri="{FF2B5EF4-FFF2-40B4-BE49-F238E27FC236}">
                  <a16:creationId xmlns:a16="http://schemas.microsoft.com/office/drawing/2014/main" id="{2CC2595D-901C-4840-92BB-A01807D3BC73}"/>
                </a:ext>
              </a:extLst>
            </p:cNvPr>
            <p:cNvSpPr>
              <a:spLocks noChangeAspect="1"/>
            </p:cNvSpPr>
            <p:nvPr/>
          </p:nvSpPr>
          <p:spPr bwMode="auto">
            <a:xfrm>
              <a:off x="4530" y="3908"/>
              <a:ext cx="109" cy="57"/>
            </a:xfrm>
            <a:custGeom>
              <a:avLst/>
              <a:gdLst>
                <a:gd name="T0" fmla="*/ 206 w 218"/>
                <a:gd name="T1" fmla="*/ 33 h 110"/>
                <a:gd name="T2" fmla="*/ 192 w 218"/>
                <a:gd name="T3" fmla="*/ 24 h 110"/>
                <a:gd name="T4" fmla="*/ 165 w 218"/>
                <a:gd name="T5" fmla="*/ 9 h 110"/>
                <a:gd name="T6" fmla="*/ 139 w 218"/>
                <a:gd name="T7" fmla="*/ 2 h 110"/>
                <a:gd name="T8" fmla="*/ 118 w 218"/>
                <a:gd name="T9" fmla="*/ 0 h 110"/>
                <a:gd name="T10" fmla="*/ 97 w 218"/>
                <a:gd name="T11" fmla="*/ 2 h 110"/>
                <a:gd name="T12" fmla="*/ 82 w 218"/>
                <a:gd name="T13" fmla="*/ 5 h 110"/>
                <a:gd name="T14" fmla="*/ 76 w 218"/>
                <a:gd name="T15" fmla="*/ 7 h 110"/>
                <a:gd name="T16" fmla="*/ 74 w 218"/>
                <a:gd name="T17" fmla="*/ 8 h 110"/>
                <a:gd name="T18" fmla="*/ 72 w 218"/>
                <a:gd name="T19" fmla="*/ 9 h 110"/>
                <a:gd name="T20" fmla="*/ 66 w 218"/>
                <a:gd name="T21" fmla="*/ 12 h 110"/>
                <a:gd name="T22" fmla="*/ 61 w 218"/>
                <a:gd name="T23" fmla="*/ 15 h 110"/>
                <a:gd name="T24" fmla="*/ 60 w 218"/>
                <a:gd name="T25" fmla="*/ 15 h 110"/>
                <a:gd name="T26" fmla="*/ 59 w 218"/>
                <a:gd name="T27" fmla="*/ 15 h 110"/>
                <a:gd name="T28" fmla="*/ 60 w 218"/>
                <a:gd name="T29" fmla="*/ 15 h 110"/>
                <a:gd name="T30" fmla="*/ 59 w 218"/>
                <a:gd name="T31" fmla="*/ 15 h 110"/>
                <a:gd name="T32" fmla="*/ 60 w 218"/>
                <a:gd name="T33" fmla="*/ 15 h 110"/>
                <a:gd name="T34" fmla="*/ 59 w 218"/>
                <a:gd name="T35" fmla="*/ 16 h 110"/>
                <a:gd name="T36" fmla="*/ 55 w 218"/>
                <a:gd name="T37" fmla="*/ 18 h 110"/>
                <a:gd name="T38" fmla="*/ 54 w 218"/>
                <a:gd name="T39" fmla="*/ 19 h 110"/>
                <a:gd name="T40" fmla="*/ 54 w 218"/>
                <a:gd name="T41" fmla="*/ 19 h 110"/>
                <a:gd name="T42" fmla="*/ 53 w 218"/>
                <a:gd name="T43" fmla="*/ 19 h 110"/>
                <a:gd name="T44" fmla="*/ 54 w 218"/>
                <a:gd name="T45" fmla="*/ 19 h 110"/>
                <a:gd name="T46" fmla="*/ 53 w 218"/>
                <a:gd name="T47" fmla="*/ 19 h 110"/>
                <a:gd name="T48" fmla="*/ 54 w 218"/>
                <a:gd name="T49" fmla="*/ 19 h 110"/>
                <a:gd name="T50" fmla="*/ 53 w 218"/>
                <a:gd name="T51" fmla="*/ 20 h 110"/>
                <a:gd name="T52" fmla="*/ 45 w 218"/>
                <a:gd name="T53" fmla="*/ 25 h 110"/>
                <a:gd name="T54" fmla="*/ 21 w 218"/>
                <a:gd name="T55" fmla="*/ 42 h 110"/>
                <a:gd name="T56" fmla="*/ 1 w 218"/>
                <a:gd name="T57" fmla="*/ 55 h 110"/>
                <a:gd name="T58" fmla="*/ 1 w 218"/>
                <a:gd name="T59" fmla="*/ 55 h 110"/>
                <a:gd name="T60" fmla="*/ 1 w 218"/>
                <a:gd name="T61" fmla="*/ 64 h 110"/>
                <a:gd name="T62" fmla="*/ 0 w 218"/>
                <a:gd name="T63" fmla="*/ 89 h 110"/>
                <a:gd name="T64" fmla="*/ 0 w 218"/>
                <a:gd name="T65" fmla="*/ 110 h 110"/>
                <a:gd name="T66" fmla="*/ 1 w 218"/>
                <a:gd name="T67" fmla="*/ 110 h 110"/>
                <a:gd name="T68" fmla="*/ 2 w 218"/>
                <a:gd name="T69" fmla="*/ 109 h 110"/>
                <a:gd name="T70" fmla="*/ 16 w 218"/>
                <a:gd name="T71" fmla="*/ 100 h 110"/>
                <a:gd name="T72" fmla="*/ 62 w 218"/>
                <a:gd name="T73" fmla="*/ 69 h 110"/>
                <a:gd name="T74" fmla="*/ 97 w 218"/>
                <a:gd name="T75" fmla="*/ 46 h 110"/>
                <a:gd name="T76" fmla="*/ 99 w 218"/>
                <a:gd name="T77" fmla="*/ 43 h 110"/>
                <a:gd name="T78" fmla="*/ 98 w 218"/>
                <a:gd name="T79" fmla="*/ 43 h 110"/>
                <a:gd name="T80" fmla="*/ 99 w 218"/>
                <a:gd name="T81" fmla="*/ 43 h 110"/>
                <a:gd name="T82" fmla="*/ 98 w 218"/>
                <a:gd name="T83" fmla="*/ 43 h 110"/>
                <a:gd name="T84" fmla="*/ 99 w 218"/>
                <a:gd name="T85" fmla="*/ 43 h 110"/>
                <a:gd name="T86" fmla="*/ 107 w 218"/>
                <a:gd name="T87" fmla="*/ 39 h 110"/>
                <a:gd name="T88" fmla="*/ 142 w 218"/>
                <a:gd name="T89" fmla="*/ 30 h 110"/>
                <a:gd name="T90" fmla="*/ 199 w 218"/>
                <a:gd name="T91" fmla="*/ 36 h 110"/>
                <a:gd name="T92" fmla="*/ 218 w 218"/>
                <a:gd name="T93" fmla="*/ 43 h 110"/>
                <a:gd name="T94" fmla="*/ 217 w 218"/>
                <a:gd name="T95" fmla="*/ 43 h 110"/>
                <a:gd name="T96" fmla="*/ 218 w 218"/>
                <a:gd name="T97" fmla="*/ 43 h 110"/>
                <a:gd name="T98" fmla="*/ 217 w 218"/>
                <a:gd name="T99" fmla="*/ 43 h 110"/>
                <a:gd name="T100" fmla="*/ 218 w 218"/>
                <a:gd name="T101" fmla="*/ 43 h 110"/>
                <a:gd name="T102" fmla="*/ 215 w 218"/>
                <a:gd name="T103" fmla="*/ 42 h 110"/>
                <a:gd name="T104" fmla="*/ 214 w 218"/>
                <a:gd name="T105" fmla="*/ 41 h 110"/>
                <a:gd name="T106" fmla="*/ 213 w 218"/>
                <a:gd name="T107" fmla="*/ 41 h 110"/>
                <a:gd name="T108" fmla="*/ 214 w 218"/>
                <a:gd name="T109" fmla="*/ 41 h 110"/>
                <a:gd name="T110" fmla="*/ 213 w 218"/>
                <a:gd name="T111" fmla="*/ 41 h 110"/>
                <a:gd name="T112" fmla="*/ 214 w 218"/>
                <a:gd name="T113" fmla="*/ 41 h 110"/>
                <a:gd name="T114" fmla="*/ 211 w 218"/>
                <a:gd name="T115" fmla="*/ 39 h 110"/>
                <a:gd name="T116" fmla="*/ 209 w 218"/>
                <a:gd name="T117" fmla="*/ 36 h 110"/>
                <a:gd name="T118" fmla="*/ 206 w 218"/>
                <a:gd name="T119" fmla="*/ 34 h 110"/>
                <a:gd name="T120" fmla="*/ 206 w 218"/>
                <a:gd name="T121" fmla="*/ 33 h 110"/>
                <a:gd name="T122" fmla="*/ 206 w 218"/>
                <a:gd name="T123" fmla="*/ 3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8" h="110">
                  <a:moveTo>
                    <a:pt x="206" y="33"/>
                  </a:moveTo>
                  <a:lnTo>
                    <a:pt x="192" y="24"/>
                  </a:lnTo>
                  <a:lnTo>
                    <a:pt x="165" y="9"/>
                  </a:lnTo>
                  <a:lnTo>
                    <a:pt x="139" y="2"/>
                  </a:lnTo>
                  <a:lnTo>
                    <a:pt x="118" y="0"/>
                  </a:lnTo>
                  <a:lnTo>
                    <a:pt x="97" y="2"/>
                  </a:lnTo>
                  <a:lnTo>
                    <a:pt x="82" y="5"/>
                  </a:lnTo>
                  <a:lnTo>
                    <a:pt x="76" y="7"/>
                  </a:lnTo>
                  <a:lnTo>
                    <a:pt x="74" y="8"/>
                  </a:lnTo>
                  <a:lnTo>
                    <a:pt x="72" y="9"/>
                  </a:lnTo>
                  <a:lnTo>
                    <a:pt x="66" y="12"/>
                  </a:lnTo>
                  <a:lnTo>
                    <a:pt x="61" y="15"/>
                  </a:lnTo>
                  <a:lnTo>
                    <a:pt x="60" y="15"/>
                  </a:lnTo>
                  <a:lnTo>
                    <a:pt x="59" y="15"/>
                  </a:lnTo>
                  <a:lnTo>
                    <a:pt x="60" y="15"/>
                  </a:lnTo>
                  <a:lnTo>
                    <a:pt x="59" y="15"/>
                  </a:lnTo>
                  <a:lnTo>
                    <a:pt x="60" y="15"/>
                  </a:lnTo>
                  <a:lnTo>
                    <a:pt x="59" y="16"/>
                  </a:lnTo>
                  <a:lnTo>
                    <a:pt x="55" y="18"/>
                  </a:lnTo>
                  <a:lnTo>
                    <a:pt x="54" y="19"/>
                  </a:lnTo>
                  <a:lnTo>
                    <a:pt x="54" y="19"/>
                  </a:lnTo>
                  <a:lnTo>
                    <a:pt x="53" y="19"/>
                  </a:lnTo>
                  <a:lnTo>
                    <a:pt x="54" y="19"/>
                  </a:lnTo>
                  <a:lnTo>
                    <a:pt x="53" y="19"/>
                  </a:lnTo>
                  <a:lnTo>
                    <a:pt x="54" y="19"/>
                  </a:lnTo>
                  <a:lnTo>
                    <a:pt x="53" y="20"/>
                  </a:lnTo>
                  <a:lnTo>
                    <a:pt x="45" y="25"/>
                  </a:lnTo>
                  <a:lnTo>
                    <a:pt x="21" y="42"/>
                  </a:lnTo>
                  <a:lnTo>
                    <a:pt x="1" y="55"/>
                  </a:lnTo>
                  <a:lnTo>
                    <a:pt x="1" y="55"/>
                  </a:lnTo>
                  <a:lnTo>
                    <a:pt x="1" y="64"/>
                  </a:lnTo>
                  <a:lnTo>
                    <a:pt x="0" y="89"/>
                  </a:lnTo>
                  <a:lnTo>
                    <a:pt x="0" y="110"/>
                  </a:lnTo>
                  <a:lnTo>
                    <a:pt x="1" y="110"/>
                  </a:lnTo>
                  <a:lnTo>
                    <a:pt x="2" y="109"/>
                  </a:lnTo>
                  <a:lnTo>
                    <a:pt x="16" y="100"/>
                  </a:lnTo>
                  <a:lnTo>
                    <a:pt x="62" y="69"/>
                  </a:lnTo>
                  <a:lnTo>
                    <a:pt x="97" y="46"/>
                  </a:lnTo>
                  <a:lnTo>
                    <a:pt x="99" y="43"/>
                  </a:lnTo>
                  <a:lnTo>
                    <a:pt x="98" y="43"/>
                  </a:lnTo>
                  <a:lnTo>
                    <a:pt x="99" y="43"/>
                  </a:lnTo>
                  <a:lnTo>
                    <a:pt x="98" y="43"/>
                  </a:lnTo>
                  <a:lnTo>
                    <a:pt x="99" y="43"/>
                  </a:lnTo>
                  <a:lnTo>
                    <a:pt x="107" y="39"/>
                  </a:lnTo>
                  <a:lnTo>
                    <a:pt x="142" y="30"/>
                  </a:lnTo>
                  <a:lnTo>
                    <a:pt x="199" y="36"/>
                  </a:lnTo>
                  <a:lnTo>
                    <a:pt x="218" y="43"/>
                  </a:lnTo>
                  <a:lnTo>
                    <a:pt x="217" y="43"/>
                  </a:lnTo>
                  <a:lnTo>
                    <a:pt x="218" y="43"/>
                  </a:lnTo>
                  <a:lnTo>
                    <a:pt x="217" y="43"/>
                  </a:lnTo>
                  <a:lnTo>
                    <a:pt x="218" y="43"/>
                  </a:lnTo>
                  <a:lnTo>
                    <a:pt x="215" y="42"/>
                  </a:lnTo>
                  <a:lnTo>
                    <a:pt x="214" y="41"/>
                  </a:lnTo>
                  <a:lnTo>
                    <a:pt x="213" y="41"/>
                  </a:lnTo>
                  <a:lnTo>
                    <a:pt x="214" y="41"/>
                  </a:lnTo>
                  <a:lnTo>
                    <a:pt x="213" y="41"/>
                  </a:lnTo>
                  <a:lnTo>
                    <a:pt x="214" y="41"/>
                  </a:lnTo>
                  <a:lnTo>
                    <a:pt x="211" y="39"/>
                  </a:lnTo>
                  <a:lnTo>
                    <a:pt x="209" y="36"/>
                  </a:lnTo>
                  <a:lnTo>
                    <a:pt x="206" y="34"/>
                  </a:lnTo>
                  <a:lnTo>
                    <a:pt x="206" y="33"/>
                  </a:lnTo>
                  <a:lnTo>
                    <a:pt x="206" y="33"/>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6" name="Freeform 23">
              <a:extLst>
                <a:ext uri="{FF2B5EF4-FFF2-40B4-BE49-F238E27FC236}">
                  <a16:creationId xmlns:a16="http://schemas.microsoft.com/office/drawing/2014/main" id="{A847C081-06C1-4376-8D78-1335DD1144C1}"/>
                </a:ext>
              </a:extLst>
            </p:cNvPr>
            <p:cNvSpPr>
              <a:spLocks noChangeAspect="1"/>
            </p:cNvSpPr>
            <p:nvPr/>
          </p:nvSpPr>
          <p:spPr bwMode="auto">
            <a:xfrm>
              <a:off x="4700" y="3958"/>
              <a:ext cx="91" cy="44"/>
            </a:xfrm>
            <a:custGeom>
              <a:avLst/>
              <a:gdLst>
                <a:gd name="T0" fmla="*/ 133 w 184"/>
                <a:gd name="T1" fmla="*/ 33 h 87"/>
                <a:gd name="T2" fmla="*/ 128 w 184"/>
                <a:gd name="T3" fmla="*/ 38 h 87"/>
                <a:gd name="T4" fmla="*/ 115 w 184"/>
                <a:gd name="T5" fmla="*/ 46 h 87"/>
                <a:gd name="T6" fmla="*/ 75 w 184"/>
                <a:gd name="T7" fmla="*/ 58 h 87"/>
                <a:gd name="T8" fmla="*/ 17 w 184"/>
                <a:gd name="T9" fmla="*/ 50 h 87"/>
                <a:gd name="T10" fmla="*/ 1 w 184"/>
                <a:gd name="T11" fmla="*/ 42 h 87"/>
                <a:gd name="T12" fmla="*/ 0 w 184"/>
                <a:gd name="T13" fmla="*/ 42 h 87"/>
                <a:gd name="T14" fmla="*/ 1 w 184"/>
                <a:gd name="T15" fmla="*/ 42 h 87"/>
                <a:gd name="T16" fmla="*/ 0 w 184"/>
                <a:gd name="T17" fmla="*/ 42 h 87"/>
                <a:gd name="T18" fmla="*/ 1 w 184"/>
                <a:gd name="T19" fmla="*/ 42 h 87"/>
                <a:gd name="T20" fmla="*/ 2 w 184"/>
                <a:gd name="T21" fmla="*/ 44 h 87"/>
                <a:gd name="T22" fmla="*/ 6 w 184"/>
                <a:gd name="T23" fmla="*/ 48 h 87"/>
                <a:gd name="T24" fmla="*/ 8 w 184"/>
                <a:gd name="T25" fmla="*/ 50 h 87"/>
                <a:gd name="T26" fmla="*/ 9 w 184"/>
                <a:gd name="T27" fmla="*/ 50 h 87"/>
                <a:gd name="T28" fmla="*/ 8 w 184"/>
                <a:gd name="T29" fmla="*/ 50 h 87"/>
                <a:gd name="T30" fmla="*/ 9 w 184"/>
                <a:gd name="T31" fmla="*/ 50 h 87"/>
                <a:gd name="T32" fmla="*/ 8 w 184"/>
                <a:gd name="T33" fmla="*/ 50 h 87"/>
                <a:gd name="T34" fmla="*/ 9 w 184"/>
                <a:gd name="T35" fmla="*/ 50 h 87"/>
                <a:gd name="T36" fmla="*/ 11 w 184"/>
                <a:gd name="T37" fmla="*/ 52 h 87"/>
                <a:gd name="T38" fmla="*/ 15 w 184"/>
                <a:gd name="T39" fmla="*/ 56 h 87"/>
                <a:gd name="T40" fmla="*/ 19 w 184"/>
                <a:gd name="T41" fmla="*/ 59 h 87"/>
                <a:gd name="T42" fmla="*/ 21 w 184"/>
                <a:gd name="T43" fmla="*/ 59 h 87"/>
                <a:gd name="T44" fmla="*/ 33 w 184"/>
                <a:gd name="T45" fmla="*/ 69 h 87"/>
                <a:gd name="T46" fmla="*/ 59 w 184"/>
                <a:gd name="T47" fmla="*/ 81 h 87"/>
                <a:gd name="T48" fmla="*/ 84 w 184"/>
                <a:gd name="T49" fmla="*/ 87 h 87"/>
                <a:gd name="T50" fmla="*/ 109 w 184"/>
                <a:gd name="T51" fmla="*/ 87 h 87"/>
                <a:gd name="T52" fmla="*/ 133 w 184"/>
                <a:gd name="T53" fmla="*/ 81 h 87"/>
                <a:gd name="T54" fmla="*/ 156 w 184"/>
                <a:gd name="T55" fmla="*/ 72 h 87"/>
                <a:gd name="T56" fmla="*/ 168 w 184"/>
                <a:gd name="T57" fmla="*/ 65 h 87"/>
                <a:gd name="T58" fmla="*/ 171 w 184"/>
                <a:gd name="T59" fmla="*/ 63 h 87"/>
                <a:gd name="T60" fmla="*/ 177 w 184"/>
                <a:gd name="T61" fmla="*/ 59 h 87"/>
                <a:gd name="T62" fmla="*/ 182 w 184"/>
                <a:gd name="T63" fmla="*/ 56 h 87"/>
                <a:gd name="T64" fmla="*/ 184 w 184"/>
                <a:gd name="T65" fmla="*/ 55 h 87"/>
                <a:gd name="T66" fmla="*/ 183 w 184"/>
                <a:gd name="T67" fmla="*/ 55 h 87"/>
                <a:gd name="T68" fmla="*/ 184 w 184"/>
                <a:gd name="T69" fmla="*/ 55 h 87"/>
                <a:gd name="T70" fmla="*/ 183 w 184"/>
                <a:gd name="T71" fmla="*/ 55 h 87"/>
                <a:gd name="T72" fmla="*/ 184 w 184"/>
                <a:gd name="T73" fmla="*/ 55 h 87"/>
                <a:gd name="T74" fmla="*/ 184 w 184"/>
                <a:gd name="T75" fmla="*/ 47 h 87"/>
                <a:gd name="T76" fmla="*/ 183 w 184"/>
                <a:gd name="T77" fmla="*/ 21 h 87"/>
                <a:gd name="T78" fmla="*/ 183 w 184"/>
                <a:gd name="T79" fmla="*/ 1 h 87"/>
                <a:gd name="T80" fmla="*/ 184 w 184"/>
                <a:gd name="T81" fmla="*/ 0 h 87"/>
                <a:gd name="T82" fmla="*/ 183 w 184"/>
                <a:gd name="T83" fmla="*/ 0 h 87"/>
                <a:gd name="T84" fmla="*/ 184 w 184"/>
                <a:gd name="T85" fmla="*/ 0 h 87"/>
                <a:gd name="T86" fmla="*/ 183 w 184"/>
                <a:gd name="T87" fmla="*/ 0 h 87"/>
                <a:gd name="T88" fmla="*/ 184 w 184"/>
                <a:gd name="T89" fmla="*/ 0 h 87"/>
                <a:gd name="T90" fmla="*/ 178 w 184"/>
                <a:gd name="T91" fmla="*/ 3 h 87"/>
                <a:gd name="T92" fmla="*/ 168 w 184"/>
                <a:gd name="T93" fmla="*/ 10 h 87"/>
                <a:gd name="T94" fmla="*/ 150 w 184"/>
                <a:gd name="T95" fmla="*/ 23 h 87"/>
                <a:gd name="T96" fmla="*/ 136 w 184"/>
                <a:gd name="T97" fmla="*/ 32 h 87"/>
                <a:gd name="T98" fmla="*/ 133 w 184"/>
                <a:gd name="T99" fmla="*/ 33 h 87"/>
                <a:gd name="T100" fmla="*/ 133 w 184"/>
                <a:gd name="T101" fmla="*/ 3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4" h="87">
                  <a:moveTo>
                    <a:pt x="133" y="33"/>
                  </a:moveTo>
                  <a:lnTo>
                    <a:pt x="128" y="38"/>
                  </a:lnTo>
                  <a:lnTo>
                    <a:pt x="115" y="46"/>
                  </a:lnTo>
                  <a:lnTo>
                    <a:pt x="75" y="58"/>
                  </a:lnTo>
                  <a:lnTo>
                    <a:pt x="17" y="50"/>
                  </a:lnTo>
                  <a:lnTo>
                    <a:pt x="1" y="42"/>
                  </a:lnTo>
                  <a:lnTo>
                    <a:pt x="0" y="42"/>
                  </a:lnTo>
                  <a:lnTo>
                    <a:pt x="1" y="42"/>
                  </a:lnTo>
                  <a:lnTo>
                    <a:pt x="0" y="42"/>
                  </a:lnTo>
                  <a:lnTo>
                    <a:pt x="1" y="42"/>
                  </a:lnTo>
                  <a:lnTo>
                    <a:pt x="2" y="44"/>
                  </a:lnTo>
                  <a:lnTo>
                    <a:pt x="6" y="48"/>
                  </a:lnTo>
                  <a:lnTo>
                    <a:pt x="8" y="50"/>
                  </a:lnTo>
                  <a:lnTo>
                    <a:pt x="9" y="50"/>
                  </a:lnTo>
                  <a:lnTo>
                    <a:pt x="8" y="50"/>
                  </a:lnTo>
                  <a:lnTo>
                    <a:pt x="9" y="50"/>
                  </a:lnTo>
                  <a:lnTo>
                    <a:pt x="8" y="50"/>
                  </a:lnTo>
                  <a:lnTo>
                    <a:pt x="9" y="50"/>
                  </a:lnTo>
                  <a:lnTo>
                    <a:pt x="11" y="52"/>
                  </a:lnTo>
                  <a:lnTo>
                    <a:pt x="15" y="56"/>
                  </a:lnTo>
                  <a:lnTo>
                    <a:pt x="19" y="59"/>
                  </a:lnTo>
                  <a:lnTo>
                    <a:pt x="21" y="59"/>
                  </a:lnTo>
                  <a:lnTo>
                    <a:pt x="33" y="69"/>
                  </a:lnTo>
                  <a:lnTo>
                    <a:pt x="59" y="81"/>
                  </a:lnTo>
                  <a:lnTo>
                    <a:pt x="84" y="87"/>
                  </a:lnTo>
                  <a:lnTo>
                    <a:pt x="109" y="87"/>
                  </a:lnTo>
                  <a:lnTo>
                    <a:pt x="133" y="81"/>
                  </a:lnTo>
                  <a:lnTo>
                    <a:pt x="156" y="72"/>
                  </a:lnTo>
                  <a:lnTo>
                    <a:pt x="168" y="65"/>
                  </a:lnTo>
                  <a:lnTo>
                    <a:pt x="171" y="63"/>
                  </a:lnTo>
                  <a:lnTo>
                    <a:pt x="177" y="59"/>
                  </a:lnTo>
                  <a:lnTo>
                    <a:pt x="182" y="56"/>
                  </a:lnTo>
                  <a:lnTo>
                    <a:pt x="184" y="55"/>
                  </a:lnTo>
                  <a:lnTo>
                    <a:pt x="183" y="55"/>
                  </a:lnTo>
                  <a:lnTo>
                    <a:pt x="184" y="55"/>
                  </a:lnTo>
                  <a:lnTo>
                    <a:pt x="183" y="55"/>
                  </a:lnTo>
                  <a:lnTo>
                    <a:pt x="184" y="55"/>
                  </a:lnTo>
                  <a:lnTo>
                    <a:pt x="184" y="47"/>
                  </a:lnTo>
                  <a:lnTo>
                    <a:pt x="183" y="21"/>
                  </a:lnTo>
                  <a:lnTo>
                    <a:pt x="183" y="1"/>
                  </a:lnTo>
                  <a:lnTo>
                    <a:pt x="184" y="0"/>
                  </a:lnTo>
                  <a:lnTo>
                    <a:pt x="183" y="0"/>
                  </a:lnTo>
                  <a:lnTo>
                    <a:pt x="184" y="0"/>
                  </a:lnTo>
                  <a:lnTo>
                    <a:pt x="183" y="0"/>
                  </a:lnTo>
                  <a:lnTo>
                    <a:pt x="184" y="0"/>
                  </a:lnTo>
                  <a:lnTo>
                    <a:pt x="178" y="3"/>
                  </a:lnTo>
                  <a:lnTo>
                    <a:pt x="168" y="10"/>
                  </a:lnTo>
                  <a:lnTo>
                    <a:pt x="150" y="23"/>
                  </a:lnTo>
                  <a:lnTo>
                    <a:pt x="136" y="32"/>
                  </a:lnTo>
                  <a:lnTo>
                    <a:pt x="133" y="33"/>
                  </a:lnTo>
                  <a:lnTo>
                    <a:pt x="133" y="33"/>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7" name="Freeform 24">
              <a:extLst>
                <a:ext uri="{FF2B5EF4-FFF2-40B4-BE49-F238E27FC236}">
                  <a16:creationId xmlns:a16="http://schemas.microsoft.com/office/drawing/2014/main" id="{BFCF5E8B-D6F0-4C46-8B31-4DC1A987DCC7}"/>
                </a:ext>
              </a:extLst>
            </p:cNvPr>
            <p:cNvSpPr>
              <a:spLocks noChangeAspect="1"/>
            </p:cNvSpPr>
            <p:nvPr/>
          </p:nvSpPr>
          <p:spPr bwMode="auto">
            <a:xfrm>
              <a:off x="4667" y="3903"/>
              <a:ext cx="124" cy="66"/>
            </a:xfrm>
            <a:custGeom>
              <a:avLst/>
              <a:gdLst>
                <a:gd name="T0" fmla="*/ 128 w 251"/>
                <a:gd name="T1" fmla="*/ 83 h 132"/>
                <a:gd name="T2" fmla="*/ 75 w 251"/>
                <a:gd name="T3" fmla="*/ 104 h 132"/>
                <a:gd name="T4" fmla="*/ 1 w 251"/>
                <a:gd name="T5" fmla="*/ 89 h 132"/>
                <a:gd name="T6" fmla="*/ 1 w 251"/>
                <a:gd name="T7" fmla="*/ 89 h 132"/>
                <a:gd name="T8" fmla="*/ 1 w 251"/>
                <a:gd name="T9" fmla="*/ 89 h 132"/>
                <a:gd name="T10" fmla="*/ 6 w 251"/>
                <a:gd name="T11" fmla="*/ 94 h 132"/>
                <a:gd name="T12" fmla="*/ 9 w 251"/>
                <a:gd name="T13" fmla="*/ 97 h 132"/>
                <a:gd name="T14" fmla="*/ 9 w 251"/>
                <a:gd name="T15" fmla="*/ 97 h 132"/>
                <a:gd name="T16" fmla="*/ 9 w 251"/>
                <a:gd name="T17" fmla="*/ 97 h 132"/>
                <a:gd name="T18" fmla="*/ 12 w 251"/>
                <a:gd name="T19" fmla="*/ 99 h 132"/>
                <a:gd name="T20" fmla="*/ 12 w 251"/>
                <a:gd name="T21" fmla="*/ 99 h 132"/>
                <a:gd name="T22" fmla="*/ 12 w 251"/>
                <a:gd name="T23" fmla="*/ 99 h 132"/>
                <a:gd name="T24" fmla="*/ 12 w 251"/>
                <a:gd name="T25" fmla="*/ 99 h 132"/>
                <a:gd name="T26" fmla="*/ 12 w 251"/>
                <a:gd name="T27" fmla="*/ 99 h 132"/>
                <a:gd name="T28" fmla="*/ 12 w 251"/>
                <a:gd name="T29" fmla="*/ 99 h 132"/>
                <a:gd name="T30" fmla="*/ 12 w 251"/>
                <a:gd name="T31" fmla="*/ 99 h 132"/>
                <a:gd name="T32" fmla="*/ 12 w 251"/>
                <a:gd name="T33" fmla="*/ 99 h 132"/>
                <a:gd name="T34" fmla="*/ 12 w 251"/>
                <a:gd name="T35" fmla="*/ 99 h 132"/>
                <a:gd name="T36" fmla="*/ 12 w 251"/>
                <a:gd name="T37" fmla="*/ 99 h 132"/>
                <a:gd name="T38" fmla="*/ 12 w 251"/>
                <a:gd name="T39" fmla="*/ 99 h 132"/>
                <a:gd name="T40" fmla="*/ 52 w 251"/>
                <a:gd name="T41" fmla="*/ 124 h 132"/>
                <a:gd name="T42" fmla="*/ 107 w 251"/>
                <a:gd name="T43" fmla="*/ 132 h 132"/>
                <a:gd name="T44" fmla="*/ 155 w 251"/>
                <a:gd name="T45" fmla="*/ 117 h 132"/>
                <a:gd name="T46" fmla="*/ 173 w 251"/>
                <a:gd name="T47" fmla="*/ 107 h 132"/>
                <a:gd name="T48" fmla="*/ 214 w 251"/>
                <a:gd name="T49" fmla="*/ 80 h 132"/>
                <a:gd name="T50" fmla="*/ 251 w 251"/>
                <a:gd name="T51" fmla="*/ 54 h 132"/>
                <a:gd name="T52" fmla="*/ 251 w 251"/>
                <a:gd name="T53" fmla="*/ 54 h 132"/>
                <a:gd name="T54" fmla="*/ 251 w 251"/>
                <a:gd name="T55" fmla="*/ 54 h 132"/>
                <a:gd name="T56" fmla="*/ 250 w 251"/>
                <a:gd name="T57" fmla="*/ 21 h 132"/>
                <a:gd name="T58" fmla="*/ 251 w 251"/>
                <a:gd name="T59" fmla="*/ 0 h 132"/>
                <a:gd name="T60" fmla="*/ 251 w 251"/>
                <a:gd name="T61" fmla="*/ 0 h 132"/>
                <a:gd name="T62" fmla="*/ 251 w 251"/>
                <a:gd name="T63" fmla="*/ 0 h 132"/>
                <a:gd name="T64" fmla="*/ 214 w 251"/>
                <a:gd name="T65" fmla="*/ 24 h 132"/>
                <a:gd name="T66" fmla="*/ 137 w 251"/>
                <a:gd name="T67" fmla="*/ 76 h 132"/>
                <a:gd name="T68" fmla="*/ 134 w 251"/>
                <a:gd name="T69" fmla="*/ 7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1" h="132">
                  <a:moveTo>
                    <a:pt x="134" y="78"/>
                  </a:moveTo>
                  <a:lnTo>
                    <a:pt x="128" y="83"/>
                  </a:lnTo>
                  <a:lnTo>
                    <a:pt x="114" y="91"/>
                  </a:lnTo>
                  <a:lnTo>
                    <a:pt x="75" y="104"/>
                  </a:lnTo>
                  <a:lnTo>
                    <a:pt x="17" y="97"/>
                  </a:lnTo>
                  <a:lnTo>
                    <a:pt x="1" y="89"/>
                  </a:lnTo>
                  <a:lnTo>
                    <a:pt x="0" y="89"/>
                  </a:lnTo>
                  <a:lnTo>
                    <a:pt x="1" y="89"/>
                  </a:lnTo>
                  <a:lnTo>
                    <a:pt x="0" y="89"/>
                  </a:lnTo>
                  <a:lnTo>
                    <a:pt x="1" y="89"/>
                  </a:lnTo>
                  <a:lnTo>
                    <a:pt x="2" y="91"/>
                  </a:lnTo>
                  <a:lnTo>
                    <a:pt x="6" y="94"/>
                  </a:lnTo>
                  <a:lnTo>
                    <a:pt x="8" y="97"/>
                  </a:lnTo>
                  <a:lnTo>
                    <a:pt x="9" y="97"/>
                  </a:lnTo>
                  <a:lnTo>
                    <a:pt x="8" y="97"/>
                  </a:lnTo>
                  <a:lnTo>
                    <a:pt x="9" y="97"/>
                  </a:lnTo>
                  <a:lnTo>
                    <a:pt x="8" y="97"/>
                  </a:lnTo>
                  <a:lnTo>
                    <a:pt x="9" y="97"/>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24" y="111"/>
                  </a:lnTo>
                  <a:lnTo>
                    <a:pt x="52" y="124"/>
                  </a:lnTo>
                  <a:lnTo>
                    <a:pt x="79" y="132"/>
                  </a:lnTo>
                  <a:lnTo>
                    <a:pt x="107" y="132"/>
                  </a:lnTo>
                  <a:lnTo>
                    <a:pt x="132" y="128"/>
                  </a:lnTo>
                  <a:lnTo>
                    <a:pt x="155" y="117"/>
                  </a:lnTo>
                  <a:lnTo>
                    <a:pt x="167" y="111"/>
                  </a:lnTo>
                  <a:lnTo>
                    <a:pt x="173" y="107"/>
                  </a:lnTo>
                  <a:lnTo>
                    <a:pt x="185" y="99"/>
                  </a:lnTo>
                  <a:lnTo>
                    <a:pt x="214" y="80"/>
                  </a:lnTo>
                  <a:lnTo>
                    <a:pt x="243" y="60"/>
                  </a:lnTo>
                  <a:lnTo>
                    <a:pt x="251" y="54"/>
                  </a:lnTo>
                  <a:lnTo>
                    <a:pt x="250" y="54"/>
                  </a:lnTo>
                  <a:lnTo>
                    <a:pt x="251" y="54"/>
                  </a:lnTo>
                  <a:lnTo>
                    <a:pt x="250" y="54"/>
                  </a:lnTo>
                  <a:lnTo>
                    <a:pt x="251" y="54"/>
                  </a:lnTo>
                  <a:lnTo>
                    <a:pt x="251" y="46"/>
                  </a:lnTo>
                  <a:lnTo>
                    <a:pt x="250" y="21"/>
                  </a:lnTo>
                  <a:lnTo>
                    <a:pt x="250" y="1"/>
                  </a:lnTo>
                  <a:lnTo>
                    <a:pt x="251" y="0"/>
                  </a:lnTo>
                  <a:lnTo>
                    <a:pt x="250" y="0"/>
                  </a:lnTo>
                  <a:lnTo>
                    <a:pt x="251" y="0"/>
                  </a:lnTo>
                  <a:lnTo>
                    <a:pt x="250" y="0"/>
                  </a:lnTo>
                  <a:lnTo>
                    <a:pt x="251" y="0"/>
                  </a:lnTo>
                  <a:lnTo>
                    <a:pt x="238" y="8"/>
                  </a:lnTo>
                  <a:lnTo>
                    <a:pt x="214" y="24"/>
                  </a:lnTo>
                  <a:lnTo>
                    <a:pt x="168" y="55"/>
                  </a:lnTo>
                  <a:lnTo>
                    <a:pt x="137" y="76"/>
                  </a:lnTo>
                  <a:lnTo>
                    <a:pt x="134" y="78"/>
                  </a:lnTo>
                  <a:lnTo>
                    <a:pt x="134" y="78"/>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8" name="Freeform 25">
              <a:extLst>
                <a:ext uri="{FF2B5EF4-FFF2-40B4-BE49-F238E27FC236}">
                  <a16:creationId xmlns:a16="http://schemas.microsoft.com/office/drawing/2014/main" id="{34659402-903D-4A1E-B42D-8C704A819A87}"/>
                </a:ext>
              </a:extLst>
            </p:cNvPr>
            <p:cNvSpPr>
              <a:spLocks noChangeAspect="1"/>
            </p:cNvSpPr>
            <p:nvPr/>
          </p:nvSpPr>
          <p:spPr bwMode="auto">
            <a:xfrm>
              <a:off x="4633" y="3847"/>
              <a:ext cx="158" cy="90"/>
            </a:xfrm>
            <a:custGeom>
              <a:avLst/>
              <a:gdLst>
                <a:gd name="T0" fmla="*/ 134 w 319"/>
                <a:gd name="T1" fmla="*/ 123 h 179"/>
                <a:gd name="T2" fmla="*/ 128 w 319"/>
                <a:gd name="T3" fmla="*/ 127 h 179"/>
                <a:gd name="T4" fmla="*/ 114 w 319"/>
                <a:gd name="T5" fmla="*/ 135 h 179"/>
                <a:gd name="T6" fmla="*/ 74 w 319"/>
                <a:gd name="T7" fmla="*/ 148 h 179"/>
                <a:gd name="T8" fmla="*/ 17 w 319"/>
                <a:gd name="T9" fmla="*/ 142 h 179"/>
                <a:gd name="T10" fmla="*/ 1 w 319"/>
                <a:gd name="T11" fmla="*/ 134 h 179"/>
                <a:gd name="T12" fmla="*/ 0 w 319"/>
                <a:gd name="T13" fmla="*/ 134 h 179"/>
                <a:gd name="T14" fmla="*/ 1 w 319"/>
                <a:gd name="T15" fmla="*/ 134 h 179"/>
                <a:gd name="T16" fmla="*/ 0 w 319"/>
                <a:gd name="T17" fmla="*/ 134 h 179"/>
                <a:gd name="T18" fmla="*/ 1 w 319"/>
                <a:gd name="T19" fmla="*/ 134 h 179"/>
                <a:gd name="T20" fmla="*/ 2 w 319"/>
                <a:gd name="T21" fmla="*/ 137 h 179"/>
                <a:gd name="T22" fmla="*/ 6 w 319"/>
                <a:gd name="T23" fmla="*/ 140 h 179"/>
                <a:gd name="T24" fmla="*/ 9 w 319"/>
                <a:gd name="T25" fmla="*/ 142 h 179"/>
                <a:gd name="T26" fmla="*/ 10 w 319"/>
                <a:gd name="T27" fmla="*/ 142 h 179"/>
                <a:gd name="T28" fmla="*/ 9 w 319"/>
                <a:gd name="T29" fmla="*/ 142 h 179"/>
                <a:gd name="T30" fmla="*/ 10 w 319"/>
                <a:gd name="T31" fmla="*/ 142 h 179"/>
                <a:gd name="T32" fmla="*/ 9 w 319"/>
                <a:gd name="T33" fmla="*/ 142 h 179"/>
                <a:gd name="T34" fmla="*/ 10 w 319"/>
                <a:gd name="T35" fmla="*/ 142 h 179"/>
                <a:gd name="T36" fmla="*/ 12 w 319"/>
                <a:gd name="T37" fmla="*/ 145 h 179"/>
                <a:gd name="T38" fmla="*/ 14 w 319"/>
                <a:gd name="T39" fmla="*/ 147 h 179"/>
                <a:gd name="T40" fmla="*/ 20 w 319"/>
                <a:gd name="T41" fmla="*/ 152 h 179"/>
                <a:gd name="T42" fmla="*/ 27 w 319"/>
                <a:gd name="T43" fmla="*/ 156 h 179"/>
                <a:gd name="T44" fmla="*/ 29 w 319"/>
                <a:gd name="T45" fmla="*/ 157 h 179"/>
                <a:gd name="T46" fmla="*/ 40 w 319"/>
                <a:gd name="T47" fmla="*/ 165 h 179"/>
                <a:gd name="T48" fmla="*/ 65 w 319"/>
                <a:gd name="T49" fmla="*/ 175 h 179"/>
                <a:gd name="T50" fmla="*/ 89 w 319"/>
                <a:gd name="T51" fmla="*/ 179 h 179"/>
                <a:gd name="T52" fmla="*/ 112 w 319"/>
                <a:gd name="T53" fmla="*/ 178 h 179"/>
                <a:gd name="T54" fmla="*/ 135 w 319"/>
                <a:gd name="T55" fmla="*/ 172 h 179"/>
                <a:gd name="T56" fmla="*/ 157 w 319"/>
                <a:gd name="T57" fmla="*/ 162 h 179"/>
                <a:gd name="T58" fmla="*/ 168 w 319"/>
                <a:gd name="T59" fmla="*/ 155 h 179"/>
                <a:gd name="T60" fmla="*/ 176 w 319"/>
                <a:gd name="T61" fmla="*/ 150 h 179"/>
                <a:gd name="T62" fmla="*/ 196 w 319"/>
                <a:gd name="T63" fmla="*/ 137 h 179"/>
                <a:gd name="T64" fmla="*/ 250 w 319"/>
                <a:gd name="T65" fmla="*/ 101 h 179"/>
                <a:gd name="T66" fmla="*/ 305 w 319"/>
                <a:gd name="T67" fmla="*/ 64 h 179"/>
                <a:gd name="T68" fmla="*/ 319 w 319"/>
                <a:gd name="T69" fmla="*/ 55 h 179"/>
                <a:gd name="T70" fmla="*/ 318 w 319"/>
                <a:gd name="T71" fmla="*/ 55 h 179"/>
                <a:gd name="T72" fmla="*/ 319 w 319"/>
                <a:gd name="T73" fmla="*/ 55 h 179"/>
                <a:gd name="T74" fmla="*/ 318 w 319"/>
                <a:gd name="T75" fmla="*/ 55 h 179"/>
                <a:gd name="T76" fmla="*/ 319 w 319"/>
                <a:gd name="T77" fmla="*/ 55 h 179"/>
                <a:gd name="T78" fmla="*/ 319 w 319"/>
                <a:gd name="T79" fmla="*/ 47 h 179"/>
                <a:gd name="T80" fmla="*/ 318 w 319"/>
                <a:gd name="T81" fmla="*/ 22 h 179"/>
                <a:gd name="T82" fmla="*/ 318 w 319"/>
                <a:gd name="T83" fmla="*/ 1 h 179"/>
                <a:gd name="T84" fmla="*/ 319 w 319"/>
                <a:gd name="T85" fmla="*/ 0 h 179"/>
                <a:gd name="T86" fmla="*/ 318 w 319"/>
                <a:gd name="T87" fmla="*/ 0 h 179"/>
                <a:gd name="T88" fmla="*/ 319 w 319"/>
                <a:gd name="T89" fmla="*/ 0 h 179"/>
                <a:gd name="T90" fmla="*/ 318 w 319"/>
                <a:gd name="T91" fmla="*/ 0 h 179"/>
                <a:gd name="T92" fmla="*/ 319 w 319"/>
                <a:gd name="T93" fmla="*/ 0 h 179"/>
                <a:gd name="T94" fmla="*/ 302 w 319"/>
                <a:gd name="T95" fmla="*/ 11 h 179"/>
                <a:gd name="T96" fmla="*/ 264 w 319"/>
                <a:gd name="T97" fmla="*/ 37 h 179"/>
                <a:gd name="T98" fmla="*/ 188 w 319"/>
                <a:gd name="T99" fmla="*/ 87 h 179"/>
                <a:gd name="T100" fmla="*/ 138 w 319"/>
                <a:gd name="T101" fmla="*/ 121 h 179"/>
                <a:gd name="T102" fmla="*/ 134 w 319"/>
                <a:gd name="T103" fmla="*/ 123 h 179"/>
                <a:gd name="T104" fmla="*/ 134 w 319"/>
                <a:gd name="T105" fmla="*/ 12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9" h="179">
                  <a:moveTo>
                    <a:pt x="134" y="123"/>
                  </a:moveTo>
                  <a:lnTo>
                    <a:pt x="128" y="127"/>
                  </a:lnTo>
                  <a:lnTo>
                    <a:pt x="114" y="135"/>
                  </a:lnTo>
                  <a:lnTo>
                    <a:pt x="74" y="148"/>
                  </a:lnTo>
                  <a:lnTo>
                    <a:pt x="17" y="142"/>
                  </a:lnTo>
                  <a:lnTo>
                    <a:pt x="1" y="134"/>
                  </a:lnTo>
                  <a:lnTo>
                    <a:pt x="0" y="134"/>
                  </a:lnTo>
                  <a:lnTo>
                    <a:pt x="1" y="134"/>
                  </a:lnTo>
                  <a:lnTo>
                    <a:pt x="0" y="134"/>
                  </a:lnTo>
                  <a:lnTo>
                    <a:pt x="1" y="134"/>
                  </a:lnTo>
                  <a:lnTo>
                    <a:pt x="2" y="137"/>
                  </a:lnTo>
                  <a:lnTo>
                    <a:pt x="6" y="140"/>
                  </a:lnTo>
                  <a:lnTo>
                    <a:pt x="9" y="142"/>
                  </a:lnTo>
                  <a:lnTo>
                    <a:pt x="10" y="142"/>
                  </a:lnTo>
                  <a:lnTo>
                    <a:pt x="9" y="142"/>
                  </a:lnTo>
                  <a:lnTo>
                    <a:pt x="10" y="142"/>
                  </a:lnTo>
                  <a:lnTo>
                    <a:pt x="9" y="142"/>
                  </a:lnTo>
                  <a:lnTo>
                    <a:pt x="10" y="142"/>
                  </a:lnTo>
                  <a:lnTo>
                    <a:pt x="12" y="145"/>
                  </a:lnTo>
                  <a:lnTo>
                    <a:pt x="14" y="147"/>
                  </a:lnTo>
                  <a:lnTo>
                    <a:pt x="20" y="152"/>
                  </a:lnTo>
                  <a:lnTo>
                    <a:pt x="27" y="156"/>
                  </a:lnTo>
                  <a:lnTo>
                    <a:pt x="29" y="157"/>
                  </a:lnTo>
                  <a:lnTo>
                    <a:pt x="40" y="165"/>
                  </a:lnTo>
                  <a:lnTo>
                    <a:pt x="65" y="175"/>
                  </a:lnTo>
                  <a:lnTo>
                    <a:pt x="89" y="179"/>
                  </a:lnTo>
                  <a:lnTo>
                    <a:pt x="112" y="178"/>
                  </a:lnTo>
                  <a:lnTo>
                    <a:pt x="135" y="172"/>
                  </a:lnTo>
                  <a:lnTo>
                    <a:pt x="157" y="162"/>
                  </a:lnTo>
                  <a:lnTo>
                    <a:pt x="168" y="155"/>
                  </a:lnTo>
                  <a:lnTo>
                    <a:pt x="176" y="150"/>
                  </a:lnTo>
                  <a:lnTo>
                    <a:pt x="196" y="137"/>
                  </a:lnTo>
                  <a:lnTo>
                    <a:pt x="250" y="101"/>
                  </a:lnTo>
                  <a:lnTo>
                    <a:pt x="305" y="64"/>
                  </a:lnTo>
                  <a:lnTo>
                    <a:pt x="319" y="55"/>
                  </a:lnTo>
                  <a:lnTo>
                    <a:pt x="318" y="55"/>
                  </a:lnTo>
                  <a:lnTo>
                    <a:pt x="319" y="55"/>
                  </a:lnTo>
                  <a:lnTo>
                    <a:pt x="318" y="55"/>
                  </a:lnTo>
                  <a:lnTo>
                    <a:pt x="319" y="55"/>
                  </a:lnTo>
                  <a:lnTo>
                    <a:pt x="319" y="47"/>
                  </a:lnTo>
                  <a:lnTo>
                    <a:pt x="318" y="22"/>
                  </a:lnTo>
                  <a:lnTo>
                    <a:pt x="318" y="1"/>
                  </a:lnTo>
                  <a:lnTo>
                    <a:pt x="319" y="0"/>
                  </a:lnTo>
                  <a:lnTo>
                    <a:pt x="318" y="0"/>
                  </a:lnTo>
                  <a:lnTo>
                    <a:pt x="319" y="0"/>
                  </a:lnTo>
                  <a:lnTo>
                    <a:pt x="318" y="0"/>
                  </a:lnTo>
                  <a:lnTo>
                    <a:pt x="319" y="0"/>
                  </a:lnTo>
                  <a:lnTo>
                    <a:pt x="302" y="11"/>
                  </a:lnTo>
                  <a:lnTo>
                    <a:pt x="264" y="37"/>
                  </a:lnTo>
                  <a:lnTo>
                    <a:pt x="188" y="87"/>
                  </a:lnTo>
                  <a:lnTo>
                    <a:pt x="138" y="121"/>
                  </a:lnTo>
                  <a:lnTo>
                    <a:pt x="134" y="123"/>
                  </a:lnTo>
                  <a:lnTo>
                    <a:pt x="134" y="123"/>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grpSp>
      <p:sp>
        <p:nvSpPr>
          <p:cNvPr id="2" name="TextBox 1">
            <a:extLst>
              <a:ext uri="{FF2B5EF4-FFF2-40B4-BE49-F238E27FC236}">
                <a16:creationId xmlns:a16="http://schemas.microsoft.com/office/drawing/2014/main" id="{DED78BAB-6653-D6B0-E48C-B5FB69D5BC2B}"/>
              </a:ext>
            </a:extLst>
          </p:cNvPr>
          <p:cNvSpPr txBox="1"/>
          <p:nvPr/>
        </p:nvSpPr>
        <p:spPr>
          <a:xfrm>
            <a:off x="3200400" y="4866501"/>
            <a:ext cx="3000556" cy="276999"/>
          </a:xfrm>
          <a:prstGeom prst="rect">
            <a:avLst/>
          </a:prstGeom>
          <a:noFill/>
        </p:spPr>
        <p:txBody>
          <a:bodyPr wrap="square" rtlCol="0">
            <a:spAutoFit/>
          </a:bodyPr>
          <a:lstStyle/>
          <a:p>
            <a:r>
              <a:rPr lang="en-US" sz="1200" i="1" dirty="0"/>
              <a:t>Presented for ICCP, September, 2023</a:t>
            </a:r>
          </a:p>
        </p:txBody>
      </p:sp>
      <p:sp>
        <p:nvSpPr>
          <p:cNvPr id="4" name="Slide Number Placeholder 3">
            <a:extLst>
              <a:ext uri="{FF2B5EF4-FFF2-40B4-BE49-F238E27FC236}">
                <a16:creationId xmlns:a16="http://schemas.microsoft.com/office/drawing/2014/main" id="{A6B3E182-2247-2985-76C1-31A20A9F2E06}"/>
              </a:ext>
            </a:extLst>
          </p:cNvPr>
          <p:cNvSpPr>
            <a:spLocks noGrp="1"/>
          </p:cNvSpPr>
          <p:nvPr>
            <p:ph type="sldNum" sz="quarter" idx="15"/>
          </p:nvPr>
        </p:nvSpPr>
        <p:spPr/>
        <p:txBody>
          <a:bodyPr>
            <a:normAutofit fontScale="70000" lnSpcReduction="20000"/>
          </a:bodyPr>
          <a:lstStyle/>
          <a:p>
            <a:fld id="{B6F15528-21DE-4FAA-801E-634DDDAF4B2B}" type="slidenum">
              <a:rPr lang="en-US" smtClean="0"/>
              <a:pPr/>
              <a:t>12</a:t>
            </a:fld>
            <a:endParaRPr lang="en-US"/>
          </a:p>
        </p:txBody>
      </p:sp>
      <p:sp>
        <p:nvSpPr>
          <p:cNvPr id="5" name="Text Box 17">
            <a:extLst>
              <a:ext uri="{FF2B5EF4-FFF2-40B4-BE49-F238E27FC236}">
                <a16:creationId xmlns:a16="http://schemas.microsoft.com/office/drawing/2014/main" id="{657EF753-D112-6E7B-2A1A-67A46F020840}"/>
              </a:ext>
            </a:extLst>
          </p:cNvPr>
          <p:cNvSpPr txBox="1">
            <a:spLocks noChangeArrowheads="1"/>
          </p:cNvSpPr>
          <p:nvPr/>
        </p:nvSpPr>
        <p:spPr bwMode="auto">
          <a:xfrm>
            <a:off x="116375" y="816917"/>
            <a:ext cx="8646625" cy="3277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457200" lvl="1" indent="-457200">
              <a:spcBef>
                <a:spcPct val="50000"/>
              </a:spcBef>
              <a:buClr>
                <a:srgbClr val="FFFF00"/>
              </a:buClr>
              <a:buFont typeface="Courier New" pitchFamily="49" charset="0"/>
              <a:buChar char="o"/>
            </a:pPr>
            <a:r>
              <a:rPr lang="en-US" sz="2400" dirty="0"/>
              <a:t>Non-persuasive finding on negative vote</a:t>
            </a:r>
          </a:p>
          <a:p>
            <a:pPr marL="457200" lvl="1" indent="-457200">
              <a:spcBef>
                <a:spcPct val="50000"/>
              </a:spcBef>
              <a:buClr>
                <a:srgbClr val="FFFF00"/>
              </a:buClr>
              <a:buFont typeface="Courier New" pitchFamily="49" charset="0"/>
              <a:buChar char="o"/>
            </a:pPr>
            <a:r>
              <a:rPr lang="en-US" sz="2400" dirty="0"/>
              <a:t>Voter was against language related to rotating polarizer which they thought could exclude some laboratories from performing the analysis:</a:t>
            </a:r>
          </a:p>
          <a:p>
            <a:pPr marL="457200" lvl="1" indent="-457200">
              <a:spcBef>
                <a:spcPct val="50000"/>
              </a:spcBef>
              <a:buClr>
                <a:srgbClr val="FFFF00"/>
              </a:buClr>
              <a:buFont typeface="Courier New" pitchFamily="49" charset="0"/>
              <a:buChar char="o"/>
            </a:pPr>
            <a:r>
              <a:rPr lang="en-US" sz="1800" i="1" dirty="0" err="1">
                <a:effectLst/>
                <a:latin typeface="Times New Roman" panose="02020603050405020304" pitchFamily="18" charset="0"/>
                <a:ea typeface="Times New Roman" panose="02020603050405020304" pitchFamily="18" charset="0"/>
              </a:rPr>
              <a:t>Romax</a:t>
            </a:r>
            <a:r>
              <a:rPr lang="en-US" sz="1800" i="1" dirty="0">
                <a:effectLst/>
                <a:latin typeface="Times New Roman" panose="02020603050405020304" pitchFamily="18" charset="0"/>
                <a:ea typeface="Times New Roman" panose="02020603050405020304" pitchFamily="18" charset="0"/>
              </a:rPr>
              <a:t> measurement should not be limited to “using a fixed microscope stage and a rotating polarizer” since “a rotary stage and fixed polarizer” should also be included for measuring the </a:t>
            </a:r>
            <a:r>
              <a:rPr lang="en-US" sz="1800" i="1" dirty="0" err="1">
                <a:effectLst/>
                <a:latin typeface="Times New Roman" panose="02020603050405020304" pitchFamily="18" charset="0"/>
                <a:ea typeface="Times New Roman" panose="02020603050405020304" pitchFamily="18" charset="0"/>
              </a:rPr>
              <a:t>Romax</a:t>
            </a:r>
            <a:r>
              <a:rPr lang="en-US" sz="1800" i="1"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457200" lvl="1" indent="-457200">
              <a:spcBef>
                <a:spcPct val="50000"/>
              </a:spcBef>
              <a:buClr>
                <a:srgbClr val="FFFF00"/>
              </a:buClr>
              <a:buFont typeface="Courier New" pitchFamily="49" charset="0"/>
              <a:buChar char="o"/>
            </a:pPr>
            <a:r>
              <a:rPr lang="en-US" sz="2400" dirty="0"/>
              <a:t>Voter declined to withdraw negative</a:t>
            </a:r>
          </a:p>
        </p:txBody>
      </p:sp>
    </p:spTree>
    <p:extLst>
      <p:ext uri="{BB962C8B-B14F-4D97-AF65-F5344CB8AC3E}">
        <p14:creationId xmlns:p14="http://schemas.microsoft.com/office/powerpoint/2010/main" val="391436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16"/>
          <p:cNvSpPr txBox="1">
            <a:spLocks noChangeArrowheads="1"/>
          </p:cNvSpPr>
          <p:nvPr/>
        </p:nvSpPr>
        <p:spPr bwMode="auto">
          <a:xfrm>
            <a:off x="192077" y="0"/>
            <a:ext cx="83597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3600" b="1" dirty="0">
                <a:solidFill>
                  <a:srgbClr val="FFFF00"/>
                </a:solidFill>
              </a:rPr>
              <a:t>ASTM D7708 renewal ballot</a:t>
            </a:r>
          </a:p>
        </p:txBody>
      </p:sp>
      <p:pic>
        <p:nvPicPr>
          <p:cNvPr id="25" name="Picture 2" descr="ICCP TM logo - transparent background">
            <a:extLst>
              <a:ext uri="{FF2B5EF4-FFF2-40B4-BE49-F238E27FC236}">
                <a16:creationId xmlns:a16="http://schemas.microsoft.com/office/drawing/2014/main" id="{93D15E1F-0529-40A1-BA59-053980D38A2F}"/>
              </a:ext>
            </a:extLst>
          </p:cNvPr>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8458200" y="3572"/>
            <a:ext cx="671516" cy="702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A02E5EF5-222B-4B93-BF5D-5344DD5BC44A}"/>
              </a:ext>
            </a:extLst>
          </p:cNvPr>
          <p:cNvGrpSpPr>
            <a:grpSpLocks noChangeAspect="1"/>
          </p:cNvGrpSpPr>
          <p:nvPr/>
        </p:nvGrpSpPr>
        <p:grpSpPr bwMode="auto">
          <a:xfrm>
            <a:off x="21938" y="4781550"/>
            <a:ext cx="1195388" cy="300038"/>
            <a:chOff x="4530" y="3792"/>
            <a:chExt cx="1058" cy="280"/>
          </a:xfrm>
          <a:solidFill>
            <a:schemeClr val="tx1"/>
          </a:solidFill>
        </p:grpSpPr>
        <p:sp>
          <p:nvSpPr>
            <p:cNvPr id="7" name="Freeform 15">
              <a:extLst>
                <a:ext uri="{FF2B5EF4-FFF2-40B4-BE49-F238E27FC236}">
                  <a16:creationId xmlns:a16="http://schemas.microsoft.com/office/drawing/2014/main" id="{D7761BE0-41D8-4809-8589-F3B36E49B391}"/>
                </a:ext>
              </a:extLst>
            </p:cNvPr>
            <p:cNvSpPr>
              <a:spLocks noChangeAspect="1"/>
            </p:cNvSpPr>
            <p:nvPr/>
          </p:nvSpPr>
          <p:spPr bwMode="auto">
            <a:xfrm>
              <a:off x="4839" y="3797"/>
              <a:ext cx="182" cy="274"/>
            </a:xfrm>
            <a:custGeom>
              <a:avLst/>
              <a:gdLst>
                <a:gd name="T0" fmla="*/ 366 w 368"/>
                <a:gd name="T1" fmla="*/ 383 h 548"/>
                <a:gd name="T2" fmla="*/ 366 w 368"/>
                <a:gd name="T3" fmla="*/ 383 h 548"/>
                <a:gd name="T4" fmla="*/ 366 w 368"/>
                <a:gd name="T5" fmla="*/ 403 h 548"/>
                <a:gd name="T6" fmla="*/ 340 w 368"/>
                <a:gd name="T7" fmla="*/ 479 h 548"/>
                <a:gd name="T8" fmla="*/ 271 w 368"/>
                <a:gd name="T9" fmla="*/ 534 h 548"/>
                <a:gd name="T10" fmla="*/ 185 w 368"/>
                <a:gd name="T11" fmla="*/ 548 h 548"/>
                <a:gd name="T12" fmla="*/ 103 w 368"/>
                <a:gd name="T13" fmla="*/ 537 h 548"/>
                <a:gd name="T14" fmla="*/ 31 w 368"/>
                <a:gd name="T15" fmla="*/ 488 h 548"/>
                <a:gd name="T16" fmla="*/ 3 w 368"/>
                <a:gd name="T17" fmla="*/ 408 h 548"/>
                <a:gd name="T18" fmla="*/ 0 w 368"/>
                <a:gd name="T19" fmla="*/ 383 h 548"/>
                <a:gd name="T20" fmla="*/ 0 w 368"/>
                <a:gd name="T21" fmla="*/ 383 h 548"/>
                <a:gd name="T22" fmla="*/ 0 w 368"/>
                <a:gd name="T23" fmla="*/ 376 h 548"/>
                <a:gd name="T24" fmla="*/ 0 w 368"/>
                <a:gd name="T25" fmla="*/ 144 h 548"/>
                <a:gd name="T26" fmla="*/ 1 w 368"/>
                <a:gd name="T27" fmla="*/ 0 h 548"/>
                <a:gd name="T28" fmla="*/ 19 w 368"/>
                <a:gd name="T29" fmla="*/ 0 h 548"/>
                <a:gd name="T30" fmla="*/ 112 w 368"/>
                <a:gd name="T31" fmla="*/ 0 h 548"/>
                <a:gd name="T32" fmla="*/ 113 w 368"/>
                <a:gd name="T33" fmla="*/ 8 h 548"/>
                <a:gd name="T34" fmla="*/ 113 w 368"/>
                <a:gd name="T35" fmla="*/ 234 h 548"/>
                <a:gd name="T36" fmla="*/ 114 w 368"/>
                <a:gd name="T37" fmla="*/ 374 h 548"/>
                <a:gd name="T38" fmla="*/ 114 w 368"/>
                <a:gd name="T39" fmla="*/ 374 h 548"/>
                <a:gd name="T40" fmla="*/ 114 w 368"/>
                <a:gd name="T41" fmla="*/ 374 h 548"/>
                <a:gd name="T42" fmla="*/ 119 w 368"/>
                <a:gd name="T43" fmla="*/ 418 h 548"/>
                <a:gd name="T44" fmla="*/ 140 w 368"/>
                <a:gd name="T45" fmla="*/ 454 h 548"/>
                <a:gd name="T46" fmla="*/ 173 w 368"/>
                <a:gd name="T47" fmla="*/ 468 h 548"/>
                <a:gd name="T48" fmla="*/ 195 w 368"/>
                <a:gd name="T49" fmla="*/ 468 h 548"/>
                <a:gd name="T50" fmla="*/ 231 w 368"/>
                <a:gd name="T51" fmla="*/ 452 h 548"/>
                <a:gd name="T52" fmla="*/ 250 w 368"/>
                <a:gd name="T53" fmla="*/ 415 h 548"/>
                <a:gd name="T54" fmla="*/ 255 w 368"/>
                <a:gd name="T55" fmla="*/ 374 h 548"/>
                <a:gd name="T56" fmla="*/ 255 w 368"/>
                <a:gd name="T57" fmla="*/ 374 h 548"/>
                <a:gd name="T58" fmla="*/ 255 w 368"/>
                <a:gd name="T59" fmla="*/ 374 h 548"/>
                <a:gd name="T60" fmla="*/ 255 w 368"/>
                <a:gd name="T61" fmla="*/ 317 h 548"/>
                <a:gd name="T62" fmla="*/ 254 w 368"/>
                <a:gd name="T63" fmla="*/ 8 h 548"/>
                <a:gd name="T64" fmla="*/ 256 w 368"/>
                <a:gd name="T65" fmla="*/ 0 h 548"/>
                <a:gd name="T66" fmla="*/ 325 w 368"/>
                <a:gd name="T67" fmla="*/ 0 h 548"/>
                <a:gd name="T68" fmla="*/ 368 w 368"/>
                <a:gd name="T69" fmla="*/ 0 h 548"/>
                <a:gd name="T70" fmla="*/ 368 w 368"/>
                <a:gd name="T71" fmla="*/ 0 h 548"/>
                <a:gd name="T72" fmla="*/ 368 w 368"/>
                <a:gd name="T73" fmla="*/ 0 h 548"/>
                <a:gd name="T74" fmla="*/ 368 w 368"/>
                <a:gd name="T75" fmla="*/ 60 h 548"/>
                <a:gd name="T76" fmla="*/ 366 w 368"/>
                <a:gd name="T77" fmla="*/ 376 h 548"/>
                <a:gd name="T78" fmla="*/ 368 w 368"/>
                <a:gd name="T79" fmla="*/ 383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8" h="548">
                  <a:moveTo>
                    <a:pt x="368" y="383"/>
                  </a:moveTo>
                  <a:lnTo>
                    <a:pt x="366" y="383"/>
                  </a:lnTo>
                  <a:lnTo>
                    <a:pt x="368" y="383"/>
                  </a:lnTo>
                  <a:lnTo>
                    <a:pt x="366" y="383"/>
                  </a:lnTo>
                  <a:lnTo>
                    <a:pt x="368" y="383"/>
                  </a:lnTo>
                  <a:lnTo>
                    <a:pt x="366" y="403"/>
                  </a:lnTo>
                  <a:lnTo>
                    <a:pt x="358" y="444"/>
                  </a:lnTo>
                  <a:lnTo>
                    <a:pt x="340" y="479"/>
                  </a:lnTo>
                  <a:lnTo>
                    <a:pt x="311" y="511"/>
                  </a:lnTo>
                  <a:lnTo>
                    <a:pt x="271" y="534"/>
                  </a:lnTo>
                  <a:lnTo>
                    <a:pt x="217" y="547"/>
                  </a:lnTo>
                  <a:lnTo>
                    <a:pt x="185" y="548"/>
                  </a:lnTo>
                  <a:lnTo>
                    <a:pt x="155" y="547"/>
                  </a:lnTo>
                  <a:lnTo>
                    <a:pt x="103" y="537"/>
                  </a:lnTo>
                  <a:lnTo>
                    <a:pt x="62" y="517"/>
                  </a:lnTo>
                  <a:lnTo>
                    <a:pt x="31" y="488"/>
                  </a:lnTo>
                  <a:lnTo>
                    <a:pt x="12" y="452"/>
                  </a:lnTo>
                  <a:lnTo>
                    <a:pt x="3" y="408"/>
                  </a:lnTo>
                  <a:lnTo>
                    <a:pt x="1" y="383"/>
                  </a:lnTo>
                  <a:lnTo>
                    <a:pt x="0" y="383"/>
                  </a:lnTo>
                  <a:lnTo>
                    <a:pt x="1" y="383"/>
                  </a:lnTo>
                  <a:lnTo>
                    <a:pt x="0" y="383"/>
                  </a:lnTo>
                  <a:lnTo>
                    <a:pt x="1" y="383"/>
                  </a:lnTo>
                  <a:lnTo>
                    <a:pt x="0" y="376"/>
                  </a:lnTo>
                  <a:lnTo>
                    <a:pt x="1" y="323"/>
                  </a:lnTo>
                  <a:lnTo>
                    <a:pt x="0" y="144"/>
                  </a:lnTo>
                  <a:lnTo>
                    <a:pt x="0" y="8"/>
                  </a:lnTo>
                  <a:lnTo>
                    <a:pt x="1" y="0"/>
                  </a:lnTo>
                  <a:lnTo>
                    <a:pt x="3" y="0"/>
                  </a:lnTo>
                  <a:lnTo>
                    <a:pt x="19" y="0"/>
                  </a:lnTo>
                  <a:lnTo>
                    <a:pt x="72" y="0"/>
                  </a:lnTo>
                  <a:lnTo>
                    <a:pt x="112" y="0"/>
                  </a:lnTo>
                  <a:lnTo>
                    <a:pt x="114" y="0"/>
                  </a:lnTo>
                  <a:lnTo>
                    <a:pt x="113" y="8"/>
                  </a:lnTo>
                  <a:lnTo>
                    <a:pt x="114" y="58"/>
                  </a:lnTo>
                  <a:lnTo>
                    <a:pt x="113" y="234"/>
                  </a:lnTo>
                  <a:lnTo>
                    <a:pt x="113" y="368"/>
                  </a:lnTo>
                  <a:lnTo>
                    <a:pt x="114" y="374"/>
                  </a:lnTo>
                  <a:lnTo>
                    <a:pt x="113" y="374"/>
                  </a:lnTo>
                  <a:lnTo>
                    <a:pt x="114" y="374"/>
                  </a:lnTo>
                  <a:lnTo>
                    <a:pt x="113" y="374"/>
                  </a:lnTo>
                  <a:lnTo>
                    <a:pt x="114" y="374"/>
                  </a:lnTo>
                  <a:lnTo>
                    <a:pt x="114" y="391"/>
                  </a:lnTo>
                  <a:lnTo>
                    <a:pt x="119" y="418"/>
                  </a:lnTo>
                  <a:lnTo>
                    <a:pt x="127" y="439"/>
                  </a:lnTo>
                  <a:lnTo>
                    <a:pt x="140" y="454"/>
                  </a:lnTo>
                  <a:lnTo>
                    <a:pt x="155" y="463"/>
                  </a:lnTo>
                  <a:lnTo>
                    <a:pt x="173" y="468"/>
                  </a:lnTo>
                  <a:lnTo>
                    <a:pt x="183" y="468"/>
                  </a:lnTo>
                  <a:lnTo>
                    <a:pt x="195" y="468"/>
                  </a:lnTo>
                  <a:lnTo>
                    <a:pt x="214" y="462"/>
                  </a:lnTo>
                  <a:lnTo>
                    <a:pt x="231" y="452"/>
                  </a:lnTo>
                  <a:lnTo>
                    <a:pt x="242" y="435"/>
                  </a:lnTo>
                  <a:lnTo>
                    <a:pt x="250" y="415"/>
                  </a:lnTo>
                  <a:lnTo>
                    <a:pt x="254" y="389"/>
                  </a:lnTo>
                  <a:lnTo>
                    <a:pt x="255" y="374"/>
                  </a:lnTo>
                  <a:lnTo>
                    <a:pt x="254" y="374"/>
                  </a:lnTo>
                  <a:lnTo>
                    <a:pt x="255" y="374"/>
                  </a:lnTo>
                  <a:lnTo>
                    <a:pt x="254" y="374"/>
                  </a:lnTo>
                  <a:lnTo>
                    <a:pt x="255" y="374"/>
                  </a:lnTo>
                  <a:lnTo>
                    <a:pt x="254" y="368"/>
                  </a:lnTo>
                  <a:lnTo>
                    <a:pt x="255" y="317"/>
                  </a:lnTo>
                  <a:lnTo>
                    <a:pt x="254" y="141"/>
                  </a:lnTo>
                  <a:lnTo>
                    <a:pt x="254" y="8"/>
                  </a:lnTo>
                  <a:lnTo>
                    <a:pt x="255" y="0"/>
                  </a:lnTo>
                  <a:lnTo>
                    <a:pt x="256" y="0"/>
                  </a:lnTo>
                  <a:lnTo>
                    <a:pt x="272" y="0"/>
                  </a:lnTo>
                  <a:lnTo>
                    <a:pt x="325" y="0"/>
                  </a:lnTo>
                  <a:lnTo>
                    <a:pt x="365" y="0"/>
                  </a:lnTo>
                  <a:lnTo>
                    <a:pt x="368" y="0"/>
                  </a:lnTo>
                  <a:lnTo>
                    <a:pt x="366" y="0"/>
                  </a:lnTo>
                  <a:lnTo>
                    <a:pt x="368" y="0"/>
                  </a:lnTo>
                  <a:lnTo>
                    <a:pt x="366" y="0"/>
                  </a:lnTo>
                  <a:lnTo>
                    <a:pt x="368" y="0"/>
                  </a:lnTo>
                  <a:lnTo>
                    <a:pt x="366" y="8"/>
                  </a:lnTo>
                  <a:lnTo>
                    <a:pt x="368" y="60"/>
                  </a:lnTo>
                  <a:lnTo>
                    <a:pt x="366" y="239"/>
                  </a:lnTo>
                  <a:lnTo>
                    <a:pt x="366" y="376"/>
                  </a:lnTo>
                  <a:lnTo>
                    <a:pt x="368" y="383"/>
                  </a:lnTo>
                  <a:lnTo>
                    <a:pt x="368" y="383"/>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8" name="Freeform 16">
              <a:extLst>
                <a:ext uri="{FF2B5EF4-FFF2-40B4-BE49-F238E27FC236}">
                  <a16:creationId xmlns:a16="http://schemas.microsoft.com/office/drawing/2014/main" id="{EF5ED18A-990C-4B13-9382-6FA19CD50219}"/>
                </a:ext>
              </a:extLst>
            </p:cNvPr>
            <p:cNvSpPr>
              <a:spLocks noChangeAspect="1"/>
            </p:cNvSpPr>
            <p:nvPr/>
          </p:nvSpPr>
          <p:spPr bwMode="auto">
            <a:xfrm>
              <a:off x="5035" y="3792"/>
              <a:ext cx="174" cy="279"/>
            </a:xfrm>
            <a:custGeom>
              <a:avLst/>
              <a:gdLst>
                <a:gd name="T0" fmla="*/ 0 w 350"/>
                <a:gd name="T1" fmla="*/ 382 h 558"/>
                <a:gd name="T2" fmla="*/ 0 w 350"/>
                <a:gd name="T3" fmla="*/ 382 h 558"/>
                <a:gd name="T4" fmla="*/ 2 w 350"/>
                <a:gd name="T5" fmla="*/ 382 h 558"/>
                <a:gd name="T6" fmla="*/ 71 w 350"/>
                <a:gd name="T7" fmla="*/ 382 h 558"/>
                <a:gd name="T8" fmla="*/ 114 w 350"/>
                <a:gd name="T9" fmla="*/ 382 h 558"/>
                <a:gd name="T10" fmla="*/ 114 w 350"/>
                <a:gd name="T11" fmla="*/ 382 h 558"/>
                <a:gd name="T12" fmla="*/ 114 w 350"/>
                <a:gd name="T13" fmla="*/ 382 h 558"/>
                <a:gd name="T14" fmla="*/ 115 w 350"/>
                <a:gd name="T15" fmla="*/ 419 h 558"/>
                <a:gd name="T16" fmla="*/ 126 w 350"/>
                <a:gd name="T17" fmla="*/ 458 h 558"/>
                <a:gd name="T18" fmla="*/ 163 w 350"/>
                <a:gd name="T19" fmla="*/ 478 h 558"/>
                <a:gd name="T20" fmla="*/ 186 w 350"/>
                <a:gd name="T21" fmla="*/ 478 h 558"/>
                <a:gd name="T22" fmla="*/ 215 w 350"/>
                <a:gd name="T23" fmla="*/ 466 h 558"/>
                <a:gd name="T24" fmla="*/ 230 w 350"/>
                <a:gd name="T25" fmla="*/ 441 h 558"/>
                <a:gd name="T26" fmla="*/ 235 w 350"/>
                <a:gd name="T27" fmla="*/ 416 h 558"/>
                <a:gd name="T28" fmla="*/ 217 w 350"/>
                <a:gd name="T29" fmla="*/ 374 h 558"/>
                <a:gd name="T30" fmla="*/ 175 w 350"/>
                <a:gd name="T31" fmla="*/ 341 h 558"/>
                <a:gd name="T32" fmla="*/ 66 w 350"/>
                <a:gd name="T33" fmla="*/ 271 h 558"/>
                <a:gd name="T34" fmla="*/ 8 w 350"/>
                <a:gd name="T35" fmla="*/ 152 h 558"/>
                <a:gd name="T36" fmla="*/ 8 w 350"/>
                <a:gd name="T37" fmla="*/ 133 h 558"/>
                <a:gd name="T38" fmla="*/ 32 w 350"/>
                <a:gd name="T39" fmla="*/ 60 h 558"/>
                <a:gd name="T40" fmla="*/ 99 w 350"/>
                <a:gd name="T41" fmla="*/ 13 h 558"/>
                <a:gd name="T42" fmla="*/ 185 w 350"/>
                <a:gd name="T43" fmla="*/ 0 h 558"/>
                <a:gd name="T44" fmla="*/ 256 w 350"/>
                <a:gd name="T45" fmla="*/ 11 h 558"/>
                <a:gd name="T46" fmla="*/ 320 w 350"/>
                <a:gd name="T47" fmla="*/ 54 h 558"/>
                <a:gd name="T48" fmla="*/ 343 w 350"/>
                <a:gd name="T49" fmla="*/ 136 h 558"/>
                <a:gd name="T50" fmla="*/ 342 w 350"/>
                <a:gd name="T51" fmla="*/ 163 h 558"/>
                <a:gd name="T52" fmla="*/ 342 w 350"/>
                <a:gd name="T53" fmla="*/ 163 h 558"/>
                <a:gd name="T54" fmla="*/ 340 w 350"/>
                <a:gd name="T55" fmla="*/ 163 h 558"/>
                <a:gd name="T56" fmla="*/ 274 w 350"/>
                <a:gd name="T57" fmla="*/ 163 h 558"/>
                <a:gd name="T58" fmla="*/ 232 w 350"/>
                <a:gd name="T59" fmla="*/ 163 h 558"/>
                <a:gd name="T60" fmla="*/ 232 w 350"/>
                <a:gd name="T61" fmla="*/ 163 h 558"/>
                <a:gd name="T62" fmla="*/ 232 w 350"/>
                <a:gd name="T63" fmla="*/ 163 h 558"/>
                <a:gd name="T64" fmla="*/ 230 w 350"/>
                <a:gd name="T65" fmla="*/ 134 h 558"/>
                <a:gd name="T66" fmla="*/ 218 w 350"/>
                <a:gd name="T67" fmla="*/ 100 h 558"/>
                <a:gd name="T68" fmla="*/ 191 w 350"/>
                <a:gd name="T69" fmla="*/ 82 h 558"/>
                <a:gd name="T70" fmla="*/ 171 w 350"/>
                <a:gd name="T71" fmla="*/ 82 h 558"/>
                <a:gd name="T72" fmla="*/ 142 w 350"/>
                <a:gd name="T73" fmla="*/ 92 h 558"/>
                <a:gd name="T74" fmla="*/ 125 w 350"/>
                <a:gd name="T75" fmla="*/ 114 h 558"/>
                <a:gd name="T76" fmla="*/ 122 w 350"/>
                <a:gd name="T77" fmla="*/ 138 h 558"/>
                <a:gd name="T78" fmla="*/ 138 w 350"/>
                <a:gd name="T79" fmla="*/ 182 h 558"/>
                <a:gd name="T80" fmla="*/ 180 w 350"/>
                <a:gd name="T81" fmla="*/ 215 h 558"/>
                <a:gd name="T82" fmla="*/ 290 w 350"/>
                <a:gd name="T83" fmla="*/ 282 h 558"/>
                <a:gd name="T84" fmla="*/ 349 w 350"/>
                <a:gd name="T85" fmla="*/ 402 h 558"/>
                <a:gd name="T86" fmla="*/ 347 w 350"/>
                <a:gd name="T87" fmla="*/ 435 h 558"/>
                <a:gd name="T88" fmla="*/ 305 w 350"/>
                <a:gd name="T89" fmla="*/ 521 h 558"/>
                <a:gd name="T90" fmla="*/ 226 w 350"/>
                <a:gd name="T91" fmla="*/ 554 h 558"/>
                <a:gd name="T92" fmla="*/ 161 w 350"/>
                <a:gd name="T93" fmla="*/ 558 h 558"/>
                <a:gd name="T94" fmla="*/ 161 w 350"/>
                <a:gd name="T95" fmla="*/ 558 h 558"/>
                <a:gd name="T96" fmla="*/ 161 w 350"/>
                <a:gd name="T97" fmla="*/ 558 h 558"/>
                <a:gd name="T98" fmla="*/ 161 w 350"/>
                <a:gd name="T99" fmla="*/ 558 h 558"/>
                <a:gd name="T100" fmla="*/ 161 w 350"/>
                <a:gd name="T101" fmla="*/ 558 h 558"/>
                <a:gd name="T102" fmla="*/ 76 w 350"/>
                <a:gd name="T103" fmla="*/ 544 h 558"/>
                <a:gd name="T104" fmla="*/ 16 w 350"/>
                <a:gd name="T105" fmla="*/ 489 h 558"/>
                <a:gd name="T106" fmla="*/ 0 w 350"/>
                <a:gd name="T107" fmla="*/ 406 h 558"/>
                <a:gd name="T108" fmla="*/ 1 w 350"/>
                <a:gd name="T109" fmla="*/ 382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0" h="558">
                  <a:moveTo>
                    <a:pt x="1" y="382"/>
                  </a:moveTo>
                  <a:lnTo>
                    <a:pt x="0" y="382"/>
                  </a:lnTo>
                  <a:lnTo>
                    <a:pt x="1" y="382"/>
                  </a:lnTo>
                  <a:lnTo>
                    <a:pt x="0" y="382"/>
                  </a:lnTo>
                  <a:lnTo>
                    <a:pt x="1" y="382"/>
                  </a:lnTo>
                  <a:lnTo>
                    <a:pt x="2" y="382"/>
                  </a:lnTo>
                  <a:lnTo>
                    <a:pt x="18" y="382"/>
                  </a:lnTo>
                  <a:lnTo>
                    <a:pt x="71" y="382"/>
                  </a:lnTo>
                  <a:lnTo>
                    <a:pt x="111" y="382"/>
                  </a:lnTo>
                  <a:lnTo>
                    <a:pt x="114" y="382"/>
                  </a:lnTo>
                  <a:lnTo>
                    <a:pt x="112" y="382"/>
                  </a:lnTo>
                  <a:lnTo>
                    <a:pt x="114" y="382"/>
                  </a:lnTo>
                  <a:lnTo>
                    <a:pt x="112" y="382"/>
                  </a:lnTo>
                  <a:lnTo>
                    <a:pt x="114" y="382"/>
                  </a:lnTo>
                  <a:lnTo>
                    <a:pt x="114" y="396"/>
                  </a:lnTo>
                  <a:lnTo>
                    <a:pt x="115" y="419"/>
                  </a:lnTo>
                  <a:lnTo>
                    <a:pt x="118" y="441"/>
                  </a:lnTo>
                  <a:lnTo>
                    <a:pt x="126" y="458"/>
                  </a:lnTo>
                  <a:lnTo>
                    <a:pt x="141" y="471"/>
                  </a:lnTo>
                  <a:lnTo>
                    <a:pt x="163" y="478"/>
                  </a:lnTo>
                  <a:lnTo>
                    <a:pt x="178" y="478"/>
                  </a:lnTo>
                  <a:lnTo>
                    <a:pt x="186" y="478"/>
                  </a:lnTo>
                  <a:lnTo>
                    <a:pt x="202" y="474"/>
                  </a:lnTo>
                  <a:lnTo>
                    <a:pt x="215" y="466"/>
                  </a:lnTo>
                  <a:lnTo>
                    <a:pt x="224" y="455"/>
                  </a:lnTo>
                  <a:lnTo>
                    <a:pt x="230" y="441"/>
                  </a:lnTo>
                  <a:lnTo>
                    <a:pt x="233" y="425"/>
                  </a:lnTo>
                  <a:lnTo>
                    <a:pt x="235" y="416"/>
                  </a:lnTo>
                  <a:lnTo>
                    <a:pt x="230" y="394"/>
                  </a:lnTo>
                  <a:lnTo>
                    <a:pt x="217" y="374"/>
                  </a:lnTo>
                  <a:lnTo>
                    <a:pt x="199" y="357"/>
                  </a:lnTo>
                  <a:lnTo>
                    <a:pt x="175" y="341"/>
                  </a:lnTo>
                  <a:lnTo>
                    <a:pt x="121" y="309"/>
                  </a:lnTo>
                  <a:lnTo>
                    <a:pt x="66" y="271"/>
                  </a:lnTo>
                  <a:lnTo>
                    <a:pt x="24" y="221"/>
                  </a:lnTo>
                  <a:lnTo>
                    <a:pt x="8" y="152"/>
                  </a:lnTo>
                  <a:lnTo>
                    <a:pt x="8" y="152"/>
                  </a:lnTo>
                  <a:lnTo>
                    <a:pt x="8" y="133"/>
                  </a:lnTo>
                  <a:lnTo>
                    <a:pt x="16" y="93"/>
                  </a:lnTo>
                  <a:lnTo>
                    <a:pt x="32" y="60"/>
                  </a:lnTo>
                  <a:lnTo>
                    <a:pt x="60" y="33"/>
                  </a:lnTo>
                  <a:lnTo>
                    <a:pt x="99" y="13"/>
                  </a:lnTo>
                  <a:lnTo>
                    <a:pt x="152" y="3"/>
                  </a:lnTo>
                  <a:lnTo>
                    <a:pt x="185" y="0"/>
                  </a:lnTo>
                  <a:lnTo>
                    <a:pt x="210" y="1"/>
                  </a:lnTo>
                  <a:lnTo>
                    <a:pt x="256" y="11"/>
                  </a:lnTo>
                  <a:lnTo>
                    <a:pt x="293" y="28"/>
                  </a:lnTo>
                  <a:lnTo>
                    <a:pt x="320" y="54"/>
                  </a:lnTo>
                  <a:lnTo>
                    <a:pt x="336" y="90"/>
                  </a:lnTo>
                  <a:lnTo>
                    <a:pt x="343" y="136"/>
                  </a:lnTo>
                  <a:lnTo>
                    <a:pt x="343" y="163"/>
                  </a:lnTo>
                  <a:lnTo>
                    <a:pt x="342" y="163"/>
                  </a:lnTo>
                  <a:lnTo>
                    <a:pt x="343" y="163"/>
                  </a:lnTo>
                  <a:lnTo>
                    <a:pt x="342" y="163"/>
                  </a:lnTo>
                  <a:lnTo>
                    <a:pt x="343" y="163"/>
                  </a:lnTo>
                  <a:lnTo>
                    <a:pt x="340" y="163"/>
                  </a:lnTo>
                  <a:lnTo>
                    <a:pt x="325" y="163"/>
                  </a:lnTo>
                  <a:lnTo>
                    <a:pt x="274" y="163"/>
                  </a:lnTo>
                  <a:lnTo>
                    <a:pt x="233" y="163"/>
                  </a:lnTo>
                  <a:lnTo>
                    <a:pt x="232" y="163"/>
                  </a:lnTo>
                  <a:lnTo>
                    <a:pt x="231" y="163"/>
                  </a:lnTo>
                  <a:lnTo>
                    <a:pt x="232" y="163"/>
                  </a:lnTo>
                  <a:lnTo>
                    <a:pt x="231" y="163"/>
                  </a:lnTo>
                  <a:lnTo>
                    <a:pt x="232" y="163"/>
                  </a:lnTo>
                  <a:lnTo>
                    <a:pt x="231" y="153"/>
                  </a:lnTo>
                  <a:lnTo>
                    <a:pt x="230" y="134"/>
                  </a:lnTo>
                  <a:lnTo>
                    <a:pt x="225" y="115"/>
                  </a:lnTo>
                  <a:lnTo>
                    <a:pt x="218" y="100"/>
                  </a:lnTo>
                  <a:lnTo>
                    <a:pt x="207" y="89"/>
                  </a:lnTo>
                  <a:lnTo>
                    <a:pt x="191" y="82"/>
                  </a:lnTo>
                  <a:lnTo>
                    <a:pt x="180" y="81"/>
                  </a:lnTo>
                  <a:lnTo>
                    <a:pt x="171" y="82"/>
                  </a:lnTo>
                  <a:lnTo>
                    <a:pt x="155" y="85"/>
                  </a:lnTo>
                  <a:lnTo>
                    <a:pt x="142" y="92"/>
                  </a:lnTo>
                  <a:lnTo>
                    <a:pt x="132" y="102"/>
                  </a:lnTo>
                  <a:lnTo>
                    <a:pt x="125" y="114"/>
                  </a:lnTo>
                  <a:lnTo>
                    <a:pt x="122" y="130"/>
                  </a:lnTo>
                  <a:lnTo>
                    <a:pt x="122" y="138"/>
                  </a:lnTo>
                  <a:lnTo>
                    <a:pt x="125" y="163"/>
                  </a:lnTo>
                  <a:lnTo>
                    <a:pt x="138" y="182"/>
                  </a:lnTo>
                  <a:lnTo>
                    <a:pt x="156" y="199"/>
                  </a:lnTo>
                  <a:lnTo>
                    <a:pt x="180" y="215"/>
                  </a:lnTo>
                  <a:lnTo>
                    <a:pt x="235" y="245"/>
                  </a:lnTo>
                  <a:lnTo>
                    <a:pt x="290" y="282"/>
                  </a:lnTo>
                  <a:lnTo>
                    <a:pt x="332" y="332"/>
                  </a:lnTo>
                  <a:lnTo>
                    <a:pt x="349" y="402"/>
                  </a:lnTo>
                  <a:lnTo>
                    <a:pt x="350" y="402"/>
                  </a:lnTo>
                  <a:lnTo>
                    <a:pt x="347" y="435"/>
                  </a:lnTo>
                  <a:lnTo>
                    <a:pt x="331" y="486"/>
                  </a:lnTo>
                  <a:lnTo>
                    <a:pt x="305" y="521"/>
                  </a:lnTo>
                  <a:lnTo>
                    <a:pt x="268" y="542"/>
                  </a:lnTo>
                  <a:lnTo>
                    <a:pt x="226" y="554"/>
                  </a:lnTo>
                  <a:lnTo>
                    <a:pt x="182" y="558"/>
                  </a:lnTo>
                  <a:lnTo>
                    <a:pt x="161" y="558"/>
                  </a:lnTo>
                  <a:lnTo>
                    <a:pt x="160" y="558"/>
                  </a:lnTo>
                  <a:lnTo>
                    <a:pt x="161" y="558"/>
                  </a:lnTo>
                  <a:lnTo>
                    <a:pt x="160" y="558"/>
                  </a:lnTo>
                  <a:lnTo>
                    <a:pt x="161" y="558"/>
                  </a:lnTo>
                  <a:lnTo>
                    <a:pt x="160" y="558"/>
                  </a:lnTo>
                  <a:lnTo>
                    <a:pt x="161" y="558"/>
                  </a:lnTo>
                  <a:lnTo>
                    <a:pt x="160" y="558"/>
                  </a:lnTo>
                  <a:lnTo>
                    <a:pt x="161" y="558"/>
                  </a:lnTo>
                  <a:lnTo>
                    <a:pt x="127" y="557"/>
                  </a:lnTo>
                  <a:lnTo>
                    <a:pt x="76" y="544"/>
                  </a:lnTo>
                  <a:lnTo>
                    <a:pt x="39" y="521"/>
                  </a:lnTo>
                  <a:lnTo>
                    <a:pt x="16" y="489"/>
                  </a:lnTo>
                  <a:lnTo>
                    <a:pt x="3" y="450"/>
                  </a:lnTo>
                  <a:lnTo>
                    <a:pt x="0" y="406"/>
                  </a:lnTo>
                  <a:lnTo>
                    <a:pt x="1" y="382"/>
                  </a:lnTo>
                  <a:lnTo>
                    <a:pt x="1" y="382"/>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9" name="Freeform 17">
              <a:extLst>
                <a:ext uri="{FF2B5EF4-FFF2-40B4-BE49-F238E27FC236}">
                  <a16:creationId xmlns:a16="http://schemas.microsoft.com/office/drawing/2014/main" id="{A7017A14-A948-42F2-863F-7A8962ECC37C}"/>
                </a:ext>
              </a:extLst>
            </p:cNvPr>
            <p:cNvSpPr>
              <a:spLocks noChangeAspect="1"/>
            </p:cNvSpPr>
            <p:nvPr/>
          </p:nvSpPr>
          <p:spPr bwMode="auto">
            <a:xfrm>
              <a:off x="5412" y="3792"/>
              <a:ext cx="176" cy="279"/>
            </a:xfrm>
            <a:custGeom>
              <a:avLst/>
              <a:gdLst>
                <a:gd name="T0" fmla="*/ 0 w 350"/>
                <a:gd name="T1" fmla="*/ 382 h 558"/>
                <a:gd name="T2" fmla="*/ 0 w 350"/>
                <a:gd name="T3" fmla="*/ 382 h 558"/>
                <a:gd name="T4" fmla="*/ 3 w 350"/>
                <a:gd name="T5" fmla="*/ 382 h 558"/>
                <a:gd name="T6" fmla="*/ 72 w 350"/>
                <a:gd name="T7" fmla="*/ 382 h 558"/>
                <a:gd name="T8" fmla="*/ 114 w 350"/>
                <a:gd name="T9" fmla="*/ 382 h 558"/>
                <a:gd name="T10" fmla="*/ 114 w 350"/>
                <a:gd name="T11" fmla="*/ 382 h 558"/>
                <a:gd name="T12" fmla="*/ 114 w 350"/>
                <a:gd name="T13" fmla="*/ 382 h 558"/>
                <a:gd name="T14" fmla="*/ 116 w 350"/>
                <a:gd name="T15" fmla="*/ 419 h 558"/>
                <a:gd name="T16" fmla="*/ 127 w 350"/>
                <a:gd name="T17" fmla="*/ 458 h 558"/>
                <a:gd name="T18" fmla="*/ 164 w 350"/>
                <a:gd name="T19" fmla="*/ 478 h 558"/>
                <a:gd name="T20" fmla="*/ 187 w 350"/>
                <a:gd name="T21" fmla="*/ 478 h 558"/>
                <a:gd name="T22" fmla="*/ 216 w 350"/>
                <a:gd name="T23" fmla="*/ 466 h 558"/>
                <a:gd name="T24" fmla="*/ 232 w 350"/>
                <a:gd name="T25" fmla="*/ 441 h 558"/>
                <a:gd name="T26" fmla="*/ 236 w 350"/>
                <a:gd name="T27" fmla="*/ 416 h 558"/>
                <a:gd name="T28" fmla="*/ 219 w 350"/>
                <a:gd name="T29" fmla="*/ 374 h 558"/>
                <a:gd name="T30" fmla="*/ 177 w 350"/>
                <a:gd name="T31" fmla="*/ 341 h 558"/>
                <a:gd name="T32" fmla="*/ 67 w 350"/>
                <a:gd name="T33" fmla="*/ 271 h 558"/>
                <a:gd name="T34" fmla="*/ 8 w 350"/>
                <a:gd name="T35" fmla="*/ 152 h 558"/>
                <a:gd name="T36" fmla="*/ 8 w 350"/>
                <a:gd name="T37" fmla="*/ 133 h 558"/>
                <a:gd name="T38" fmla="*/ 33 w 350"/>
                <a:gd name="T39" fmla="*/ 60 h 558"/>
                <a:gd name="T40" fmla="*/ 101 w 350"/>
                <a:gd name="T41" fmla="*/ 13 h 558"/>
                <a:gd name="T42" fmla="*/ 187 w 350"/>
                <a:gd name="T43" fmla="*/ 0 h 558"/>
                <a:gd name="T44" fmla="*/ 258 w 350"/>
                <a:gd name="T45" fmla="*/ 11 h 558"/>
                <a:gd name="T46" fmla="*/ 320 w 350"/>
                <a:gd name="T47" fmla="*/ 54 h 558"/>
                <a:gd name="T48" fmla="*/ 344 w 350"/>
                <a:gd name="T49" fmla="*/ 136 h 558"/>
                <a:gd name="T50" fmla="*/ 342 w 350"/>
                <a:gd name="T51" fmla="*/ 163 h 558"/>
                <a:gd name="T52" fmla="*/ 342 w 350"/>
                <a:gd name="T53" fmla="*/ 163 h 558"/>
                <a:gd name="T54" fmla="*/ 341 w 350"/>
                <a:gd name="T55" fmla="*/ 163 h 558"/>
                <a:gd name="T56" fmla="*/ 274 w 350"/>
                <a:gd name="T57" fmla="*/ 163 h 558"/>
                <a:gd name="T58" fmla="*/ 234 w 350"/>
                <a:gd name="T59" fmla="*/ 163 h 558"/>
                <a:gd name="T60" fmla="*/ 234 w 350"/>
                <a:gd name="T61" fmla="*/ 163 h 558"/>
                <a:gd name="T62" fmla="*/ 234 w 350"/>
                <a:gd name="T63" fmla="*/ 163 h 558"/>
                <a:gd name="T64" fmla="*/ 232 w 350"/>
                <a:gd name="T65" fmla="*/ 134 h 558"/>
                <a:gd name="T66" fmla="*/ 220 w 350"/>
                <a:gd name="T67" fmla="*/ 100 h 558"/>
                <a:gd name="T68" fmla="*/ 192 w 350"/>
                <a:gd name="T69" fmla="*/ 82 h 558"/>
                <a:gd name="T70" fmla="*/ 172 w 350"/>
                <a:gd name="T71" fmla="*/ 82 h 558"/>
                <a:gd name="T72" fmla="*/ 143 w 350"/>
                <a:gd name="T73" fmla="*/ 92 h 558"/>
                <a:gd name="T74" fmla="*/ 127 w 350"/>
                <a:gd name="T75" fmla="*/ 114 h 558"/>
                <a:gd name="T76" fmla="*/ 124 w 350"/>
                <a:gd name="T77" fmla="*/ 138 h 558"/>
                <a:gd name="T78" fmla="*/ 140 w 350"/>
                <a:gd name="T79" fmla="*/ 182 h 558"/>
                <a:gd name="T80" fmla="*/ 182 w 350"/>
                <a:gd name="T81" fmla="*/ 215 h 558"/>
                <a:gd name="T82" fmla="*/ 291 w 350"/>
                <a:gd name="T83" fmla="*/ 282 h 558"/>
                <a:gd name="T84" fmla="*/ 349 w 350"/>
                <a:gd name="T85" fmla="*/ 402 h 558"/>
                <a:gd name="T86" fmla="*/ 348 w 350"/>
                <a:gd name="T87" fmla="*/ 435 h 558"/>
                <a:gd name="T88" fmla="*/ 306 w 350"/>
                <a:gd name="T89" fmla="*/ 521 h 558"/>
                <a:gd name="T90" fmla="*/ 227 w 350"/>
                <a:gd name="T91" fmla="*/ 554 h 558"/>
                <a:gd name="T92" fmla="*/ 162 w 350"/>
                <a:gd name="T93" fmla="*/ 558 h 558"/>
                <a:gd name="T94" fmla="*/ 162 w 350"/>
                <a:gd name="T95" fmla="*/ 558 h 558"/>
                <a:gd name="T96" fmla="*/ 162 w 350"/>
                <a:gd name="T97" fmla="*/ 558 h 558"/>
                <a:gd name="T98" fmla="*/ 162 w 350"/>
                <a:gd name="T99" fmla="*/ 558 h 558"/>
                <a:gd name="T100" fmla="*/ 162 w 350"/>
                <a:gd name="T101" fmla="*/ 558 h 558"/>
                <a:gd name="T102" fmla="*/ 76 w 350"/>
                <a:gd name="T103" fmla="*/ 544 h 558"/>
                <a:gd name="T104" fmla="*/ 17 w 350"/>
                <a:gd name="T105" fmla="*/ 489 h 558"/>
                <a:gd name="T106" fmla="*/ 0 w 350"/>
                <a:gd name="T107" fmla="*/ 406 h 558"/>
                <a:gd name="T108" fmla="*/ 2 w 350"/>
                <a:gd name="T109" fmla="*/ 382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0" h="558">
                  <a:moveTo>
                    <a:pt x="2" y="382"/>
                  </a:moveTo>
                  <a:lnTo>
                    <a:pt x="0" y="382"/>
                  </a:lnTo>
                  <a:lnTo>
                    <a:pt x="2" y="382"/>
                  </a:lnTo>
                  <a:lnTo>
                    <a:pt x="0" y="382"/>
                  </a:lnTo>
                  <a:lnTo>
                    <a:pt x="2" y="382"/>
                  </a:lnTo>
                  <a:lnTo>
                    <a:pt x="3" y="382"/>
                  </a:lnTo>
                  <a:lnTo>
                    <a:pt x="19" y="382"/>
                  </a:lnTo>
                  <a:lnTo>
                    <a:pt x="72" y="382"/>
                  </a:lnTo>
                  <a:lnTo>
                    <a:pt x="112" y="382"/>
                  </a:lnTo>
                  <a:lnTo>
                    <a:pt x="114" y="382"/>
                  </a:lnTo>
                  <a:lnTo>
                    <a:pt x="113" y="382"/>
                  </a:lnTo>
                  <a:lnTo>
                    <a:pt x="114" y="382"/>
                  </a:lnTo>
                  <a:lnTo>
                    <a:pt x="113" y="382"/>
                  </a:lnTo>
                  <a:lnTo>
                    <a:pt x="114" y="382"/>
                  </a:lnTo>
                  <a:lnTo>
                    <a:pt x="114" y="396"/>
                  </a:lnTo>
                  <a:lnTo>
                    <a:pt x="116" y="419"/>
                  </a:lnTo>
                  <a:lnTo>
                    <a:pt x="119" y="441"/>
                  </a:lnTo>
                  <a:lnTo>
                    <a:pt x="127" y="458"/>
                  </a:lnTo>
                  <a:lnTo>
                    <a:pt x="142" y="471"/>
                  </a:lnTo>
                  <a:lnTo>
                    <a:pt x="164" y="478"/>
                  </a:lnTo>
                  <a:lnTo>
                    <a:pt x="179" y="478"/>
                  </a:lnTo>
                  <a:lnTo>
                    <a:pt x="187" y="478"/>
                  </a:lnTo>
                  <a:lnTo>
                    <a:pt x="203" y="474"/>
                  </a:lnTo>
                  <a:lnTo>
                    <a:pt x="216" y="466"/>
                  </a:lnTo>
                  <a:lnTo>
                    <a:pt x="226" y="455"/>
                  </a:lnTo>
                  <a:lnTo>
                    <a:pt x="232" y="441"/>
                  </a:lnTo>
                  <a:lnTo>
                    <a:pt x="235" y="425"/>
                  </a:lnTo>
                  <a:lnTo>
                    <a:pt x="236" y="416"/>
                  </a:lnTo>
                  <a:lnTo>
                    <a:pt x="232" y="394"/>
                  </a:lnTo>
                  <a:lnTo>
                    <a:pt x="219" y="374"/>
                  </a:lnTo>
                  <a:lnTo>
                    <a:pt x="201" y="357"/>
                  </a:lnTo>
                  <a:lnTo>
                    <a:pt x="177" y="341"/>
                  </a:lnTo>
                  <a:lnTo>
                    <a:pt x="121" y="309"/>
                  </a:lnTo>
                  <a:lnTo>
                    <a:pt x="67" y="271"/>
                  </a:lnTo>
                  <a:lnTo>
                    <a:pt x="25" y="221"/>
                  </a:lnTo>
                  <a:lnTo>
                    <a:pt x="8" y="152"/>
                  </a:lnTo>
                  <a:lnTo>
                    <a:pt x="8" y="152"/>
                  </a:lnTo>
                  <a:lnTo>
                    <a:pt x="8" y="133"/>
                  </a:lnTo>
                  <a:lnTo>
                    <a:pt x="17" y="93"/>
                  </a:lnTo>
                  <a:lnTo>
                    <a:pt x="33" y="60"/>
                  </a:lnTo>
                  <a:lnTo>
                    <a:pt x="60" y="33"/>
                  </a:lnTo>
                  <a:lnTo>
                    <a:pt x="101" y="13"/>
                  </a:lnTo>
                  <a:lnTo>
                    <a:pt x="154" y="3"/>
                  </a:lnTo>
                  <a:lnTo>
                    <a:pt x="187" y="0"/>
                  </a:lnTo>
                  <a:lnTo>
                    <a:pt x="212" y="1"/>
                  </a:lnTo>
                  <a:lnTo>
                    <a:pt x="258" y="11"/>
                  </a:lnTo>
                  <a:lnTo>
                    <a:pt x="294" y="28"/>
                  </a:lnTo>
                  <a:lnTo>
                    <a:pt x="320" y="54"/>
                  </a:lnTo>
                  <a:lnTo>
                    <a:pt x="338" y="90"/>
                  </a:lnTo>
                  <a:lnTo>
                    <a:pt x="344" y="136"/>
                  </a:lnTo>
                  <a:lnTo>
                    <a:pt x="344" y="163"/>
                  </a:lnTo>
                  <a:lnTo>
                    <a:pt x="342" y="163"/>
                  </a:lnTo>
                  <a:lnTo>
                    <a:pt x="344" y="163"/>
                  </a:lnTo>
                  <a:lnTo>
                    <a:pt x="342" y="163"/>
                  </a:lnTo>
                  <a:lnTo>
                    <a:pt x="344" y="163"/>
                  </a:lnTo>
                  <a:lnTo>
                    <a:pt x="341" y="163"/>
                  </a:lnTo>
                  <a:lnTo>
                    <a:pt x="326" y="163"/>
                  </a:lnTo>
                  <a:lnTo>
                    <a:pt x="274" y="163"/>
                  </a:lnTo>
                  <a:lnTo>
                    <a:pt x="235" y="163"/>
                  </a:lnTo>
                  <a:lnTo>
                    <a:pt x="234" y="163"/>
                  </a:lnTo>
                  <a:lnTo>
                    <a:pt x="233" y="163"/>
                  </a:lnTo>
                  <a:lnTo>
                    <a:pt x="234" y="163"/>
                  </a:lnTo>
                  <a:lnTo>
                    <a:pt x="233" y="163"/>
                  </a:lnTo>
                  <a:lnTo>
                    <a:pt x="234" y="163"/>
                  </a:lnTo>
                  <a:lnTo>
                    <a:pt x="233" y="153"/>
                  </a:lnTo>
                  <a:lnTo>
                    <a:pt x="232" y="134"/>
                  </a:lnTo>
                  <a:lnTo>
                    <a:pt x="227" y="115"/>
                  </a:lnTo>
                  <a:lnTo>
                    <a:pt x="220" y="100"/>
                  </a:lnTo>
                  <a:lnTo>
                    <a:pt x="209" y="89"/>
                  </a:lnTo>
                  <a:lnTo>
                    <a:pt x="192" y="82"/>
                  </a:lnTo>
                  <a:lnTo>
                    <a:pt x="181" y="81"/>
                  </a:lnTo>
                  <a:lnTo>
                    <a:pt x="172" y="82"/>
                  </a:lnTo>
                  <a:lnTo>
                    <a:pt x="156" y="85"/>
                  </a:lnTo>
                  <a:lnTo>
                    <a:pt x="143" y="92"/>
                  </a:lnTo>
                  <a:lnTo>
                    <a:pt x="134" y="102"/>
                  </a:lnTo>
                  <a:lnTo>
                    <a:pt x="127" y="114"/>
                  </a:lnTo>
                  <a:lnTo>
                    <a:pt x="124" y="130"/>
                  </a:lnTo>
                  <a:lnTo>
                    <a:pt x="124" y="138"/>
                  </a:lnTo>
                  <a:lnTo>
                    <a:pt x="127" y="163"/>
                  </a:lnTo>
                  <a:lnTo>
                    <a:pt x="140" y="182"/>
                  </a:lnTo>
                  <a:lnTo>
                    <a:pt x="158" y="199"/>
                  </a:lnTo>
                  <a:lnTo>
                    <a:pt x="182" y="215"/>
                  </a:lnTo>
                  <a:lnTo>
                    <a:pt x="236" y="245"/>
                  </a:lnTo>
                  <a:lnTo>
                    <a:pt x="291" y="282"/>
                  </a:lnTo>
                  <a:lnTo>
                    <a:pt x="333" y="332"/>
                  </a:lnTo>
                  <a:lnTo>
                    <a:pt x="349" y="402"/>
                  </a:lnTo>
                  <a:lnTo>
                    <a:pt x="350" y="402"/>
                  </a:lnTo>
                  <a:lnTo>
                    <a:pt x="348" y="435"/>
                  </a:lnTo>
                  <a:lnTo>
                    <a:pt x="332" y="486"/>
                  </a:lnTo>
                  <a:lnTo>
                    <a:pt x="306" y="521"/>
                  </a:lnTo>
                  <a:lnTo>
                    <a:pt x="269" y="542"/>
                  </a:lnTo>
                  <a:lnTo>
                    <a:pt x="227" y="554"/>
                  </a:lnTo>
                  <a:lnTo>
                    <a:pt x="182" y="558"/>
                  </a:lnTo>
                  <a:lnTo>
                    <a:pt x="162" y="558"/>
                  </a:lnTo>
                  <a:lnTo>
                    <a:pt x="160" y="558"/>
                  </a:lnTo>
                  <a:lnTo>
                    <a:pt x="162" y="558"/>
                  </a:lnTo>
                  <a:lnTo>
                    <a:pt x="160" y="558"/>
                  </a:lnTo>
                  <a:lnTo>
                    <a:pt x="162" y="558"/>
                  </a:lnTo>
                  <a:lnTo>
                    <a:pt x="160" y="558"/>
                  </a:lnTo>
                  <a:lnTo>
                    <a:pt x="162" y="558"/>
                  </a:lnTo>
                  <a:lnTo>
                    <a:pt x="160" y="558"/>
                  </a:lnTo>
                  <a:lnTo>
                    <a:pt x="162" y="558"/>
                  </a:lnTo>
                  <a:lnTo>
                    <a:pt x="128" y="557"/>
                  </a:lnTo>
                  <a:lnTo>
                    <a:pt x="76" y="544"/>
                  </a:lnTo>
                  <a:lnTo>
                    <a:pt x="40" y="521"/>
                  </a:lnTo>
                  <a:lnTo>
                    <a:pt x="17" y="489"/>
                  </a:lnTo>
                  <a:lnTo>
                    <a:pt x="4" y="450"/>
                  </a:lnTo>
                  <a:lnTo>
                    <a:pt x="0" y="406"/>
                  </a:lnTo>
                  <a:lnTo>
                    <a:pt x="2" y="382"/>
                  </a:lnTo>
                  <a:lnTo>
                    <a:pt x="2" y="382"/>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0" name="Freeform 18">
              <a:extLst>
                <a:ext uri="{FF2B5EF4-FFF2-40B4-BE49-F238E27FC236}">
                  <a16:creationId xmlns:a16="http://schemas.microsoft.com/office/drawing/2014/main" id="{BDA9F9C9-9775-4854-A417-752A6E69C448}"/>
                </a:ext>
              </a:extLst>
            </p:cNvPr>
            <p:cNvSpPr>
              <a:spLocks noChangeAspect="1"/>
            </p:cNvSpPr>
            <p:nvPr/>
          </p:nvSpPr>
          <p:spPr bwMode="auto">
            <a:xfrm>
              <a:off x="5219" y="3792"/>
              <a:ext cx="182" cy="280"/>
            </a:xfrm>
            <a:custGeom>
              <a:avLst/>
              <a:gdLst>
                <a:gd name="T0" fmla="*/ 256 w 364"/>
                <a:gd name="T1" fmla="*/ 351 h 559"/>
                <a:gd name="T2" fmla="*/ 256 w 364"/>
                <a:gd name="T3" fmla="*/ 422 h 559"/>
                <a:gd name="T4" fmla="*/ 257 w 364"/>
                <a:gd name="T5" fmla="*/ 467 h 559"/>
                <a:gd name="T6" fmla="*/ 251 w 364"/>
                <a:gd name="T7" fmla="*/ 470 h 559"/>
                <a:gd name="T8" fmla="*/ 250 w 364"/>
                <a:gd name="T9" fmla="*/ 470 h 559"/>
                <a:gd name="T10" fmla="*/ 250 w 364"/>
                <a:gd name="T11" fmla="*/ 470 h 559"/>
                <a:gd name="T12" fmla="*/ 247 w 364"/>
                <a:gd name="T13" fmla="*/ 472 h 559"/>
                <a:gd name="T14" fmla="*/ 218 w 364"/>
                <a:gd name="T15" fmla="*/ 479 h 559"/>
                <a:gd name="T16" fmla="*/ 195 w 364"/>
                <a:gd name="T17" fmla="*/ 480 h 559"/>
                <a:gd name="T18" fmla="*/ 155 w 364"/>
                <a:gd name="T19" fmla="*/ 473 h 559"/>
                <a:gd name="T20" fmla="*/ 125 w 364"/>
                <a:gd name="T21" fmla="*/ 428 h 559"/>
                <a:gd name="T22" fmla="*/ 114 w 364"/>
                <a:gd name="T23" fmla="*/ 321 h 559"/>
                <a:gd name="T24" fmla="*/ 114 w 364"/>
                <a:gd name="T25" fmla="*/ 256 h 559"/>
                <a:gd name="T26" fmla="*/ 128 w 364"/>
                <a:gd name="T27" fmla="*/ 125 h 559"/>
                <a:gd name="T28" fmla="*/ 155 w 364"/>
                <a:gd name="T29" fmla="*/ 89 h 559"/>
                <a:gd name="T30" fmla="*/ 183 w 364"/>
                <a:gd name="T31" fmla="*/ 81 h 559"/>
                <a:gd name="T32" fmla="*/ 197 w 364"/>
                <a:gd name="T33" fmla="*/ 82 h 559"/>
                <a:gd name="T34" fmla="*/ 233 w 364"/>
                <a:gd name="T35" fmla="*/ 98 h 559"/>
                <a:gd name="T36" fmla="*/ 248 w 364"/>
                <a:gd name="T37" fmla="*/ 131 h 559"/>
                <a:gd name="T38" fmla="*/ 251 w 364"/>
                <a:gd name="T39" fmla="*/ 163 h 559"/>
                <a:gd name="T40" fmla="*/ 251 w 364"/>
                <a:gd name="T41" fmla="*/ 163 h 559"/>
                <a:gd name="T42" fmla="*/ 251 w 364"/>
                <a:gd name="T43" fmla="*/ 163 h 559"/>
                <a:gd name="T44" fmla="*/ 269 w 364"/>
                <a:gd name="T45" fmla="*/ 163 h 559"/>
                <a:gd name="T46" fmla="*/ 362 w 364"/>
                <a:gd name="T47" fmla="*/ 163 h 559"/>
                <a:gd name="T48" fmla="*/ 363 w 364"/>
                <a:gd name="T49" fmla="*/ 163 h 559"/>
                <a:gd name="T50" fmla="*/ 363 w 364"/>
                <a:gd name="T51" fmla="*/ 163 h 559"/>
                <a:gd name="T52" fmla="*/ 363 w 364"/>
                <a:gd name="T53" fmla="*/ 138 h 559"/>
                <a:gd name="T54" fmla="*/ 331 w 364"/>
                <a:gd name="T55" fmla="*/ 58 h 559"/>
                <a:gd name="T56" fmla="*/ 263 w 364"/>
                <a:gd name="T57" fmla="*/ 12 h 559"/>
                <a:gd name="T58" fmla="*/ 192 w 364"/>
                <a:gd name="T59" fmla="*/ 0 h 559"/>
                <a:gd name="T60" fmla="*/ 83 w 364"/>
                <a:gd name="T61" fmla="*/ 24 h 559"/>
                <a:gd name="T62" fmla="*/ 15 w 364"/>
                <a:gd name="T63" fmla="*/ 114 h 559"/>
                <a:gd name="T64" fmla="*/ 0 w 364"/>
                <a:gd name="T65" fmla="*/ 242 h 559"/>
                <a:gd name="T66" fmla="*/ 0 w 364"/>
                <a:gd name="T67" fmla="*/ 325 h 559"/>
                <a:gd name="T68" fmla="*/ 22 w 364"/>
                <a:gd name="T69" fmla="*/ 470 h 559"/>
                <a:gd name="T70" fmla="*/ 98 w 364"/>
                <a:gd name="T71" fmla="*/ 544 h 559"/>
                <a:gd name="T72" fmla="*/ 212 w 364"/>
                <a:gd name="T73" fmla="*/ 559 h 559"/>
                <a:gd name="T74" fmla="*/ 248 w 364"/>
                <a:gd name="T75" fmla="*/ 558 h 559"/>
                <a:gd name="T76" fmla="*/ 349 w 364"/>
                <a:gd name="T77" fmla="*/ 543 h 559"/>
                <a:gd name="T78" fmla="*/ 360 w 364"/>
                <a:gd name="T79" fmla="*/ 540 h 559"/>
                <a:gd name="T80" fmla="*/ 363 w 364"/>
                <a:gd name="T81" fmla="*/ 537 h 559"/>
                <a:gd name="T82" fmla="*/ 363 w 364"/>
                <a:gd name="T83" fmla="*/ 527 h 559"/>
                <a:gd name="T84" fmla="*/ 363 w 364"/>
                <a:gd name="T85" fmla="*/ 364 h 559"/>
                <a:gd name="T86" fmla="*/ 364 w 364"/>
                <a:gd name="T87" fmla="*/ 267 h 559"/>
                <a:gd name="T88" fmla="*/ 364 w 364"/>
                <a:gd name="T89" fmla="*/ 267 h 559"/>
                <a:gd name="T90" fmla="*/ 364 w 364"/>
                <a:gd name="T91" fmla="*/ 267 h 559"/>
                <a:gd name="T92" fmla="*/ 337 w 364"/>
                <a:gd name="T93" fmla="*/ 267 h 559"/>
                <a:gd name="T94" fmla="*/ 193 w 364"/>
                <a:gd name="T95" fmla="*/ 267 h 559"/>
                <a:gd name="T96" fmla="*/ 190 w 364"/>
                <a:gd name="T97" fmla="*/ 280 h 559"/>
                <a:gd name="T98" fmla="*/ 189 w 364"/>
                <a:gd name="T99" fmla="*/ 347 h 559"/>
                <a:gd name="T100" fmla="*/ 189 w 364"/>
                <a:gd name="T101" fmla="*/ 348 h 559"/>
                <a:gd name="T102" fmla="*/ 189 w 364"/>
                <a:gd name="T103" fmla="*/ 348 h 559"/>
                <a:gd name="T104" fmla="*/ 192 w 364"/>
                <a:gd name="T105" fmla="*/ 348 h 559"/>
                <a:gd name="T106" fmla="*/ 232 w 364"/>
                <a:gd name="T107" fmla="*/ 348 h 559"/>
                <a:gd name="T108" fmla="*/ 257 w 364"/>
                <a:gd name="T109" fmla="*/ 348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4" h="559">
                  <a:moveTo>
                    <a:pt x="257" y="348"/>
                  </a:moveTo>
                  <a:lnTo>
                    <a:pt x="256" y="351"/>
                  </a:lnTo>
                  <a:lnTo>
                    <a:pt x="257" y="367"/>
                  </a:lnTo>
                  <a:lnTo>
                    <a:pt x="256" y="422"/>
                  </a:lnTo>
                  <a:lnTo>
                    <a:pt x="256" y="465"/>
                  </a:lnTo>
                  <a:lnTo>
                    <a:pt x="257" y="467"/>
                  </a:lnTo>
                  <a:lnTo>
                    <a:pt x="253" y="470"/>
                  </a:lnTo>
                  <a:lnTo>
                    <a:pt x="251" y="470"/>
                  </a:lnTo>
                  <a:lnTo>
                    <a:pt x="251" y="470"/>
                  </a:lnTo>
                  <a:lnTo>
                    <a:pt x="250" y="470"/>
                  </a:lnTo>
                  <a:lnTo>
                    <a:pt x="251" y="470"/>
                  </a:lnTo>
                  <a:lnTo>
                    <a:pt x="250" y="470"/>
                  </a:lnTo>
                  <a:lnTo>
                    <a:pt x="251" y="470"/>
                  </a:lnTo>
                  <a:lnTo>
                    <a:pt x="247" y="472"/>
                  </a:lnTo>
                  <a:lnTo>
                    <a:pt x="238" y="474"/>
                  </a:lnTo>
                  <a:lnTo>
                    <a:pt x="218" y="479"/>
                  </a:lnTo>
                  <a:lnTo>
                    <a:pt x="200" y="480"/>
                  </a:lnTo>
                  <a:lnTo>
                    <a:pt x="195" y="480"/>
                  </a:lnTo>
                  <a:lnTo>
                    <a:pt x="179" y="480"/>
                  </a:lnTo>
                  <a:lnTo>
                    <a:pt x="155" y="473"/>
                  </a:lnTo>
                  <a:lnTo>
                    <a:pt x="136" y="457"/>
                  </a:lnTo>
                  <a:lnTo>
                    <a:pt x="125" y="428"/>
                  </a:lnTo>
                  <a:lnTo>
                    <a:pt x="118" y="384"/>
                  </a:lnTo>
                  <a:lnTo>
                    <a:pt x="114" y="321"/>
                  </a:lnTo>
                  <a:lnTo>
                    <a:pt x="114" y="281"/>
                  </a:lnTo>
                  <a:lnTo>
                    <a:pt x="114" y="256"/>
                  </a:lnTo>
                  <a:lnTo>
                    <a:pt x="114" y="206"/>
                  </a:lnTo>
                  <a:lnTo>
                    <a:pt x="128" y="125"/>
                  </a:lnTo>
                  <a:lnTo>
                    <a:pt x="143" y="98"/>
                  </a:lnTo>
                  <a:lnTo>
                    <a:pt x="155" y="89"/>
                  </a:lnTo>
                  <a:lnTo>
                    <a:pt x="167" y="83"/>
                  </a:lnTo>
                  <a:lnTo>
                    <a:pt x="183" y="81"/>
                  </a:lnTo>
                  <a:lnTo>
                    <a:pt x="185" y="81"/>
                  </a:lnTo>
                  <a:lnTo>
                    <a:pt x="197" y="82"/>
                  </a:lnTo>
                  <a:lnTo>
                    <a:pt x="218" y="88"/>
                  </a:lnTo>
                  <a:lnTo>
                    <a:pt x="233" y="98"/>
                  </a:lnTo>
                  <a:lnTo>
                    <a:pt x="242" y="113"/>
                  </a:lnTo>
                  <a:lnTo>
                    <a:pt x="248" y="131"/>
                  </a:lnTo>
                  <a:lnTo>
                    <a:pt x="250" y="152"/>
                  </a:lnTo>
                  <a:lnTo>
                    <a:pt x="251" y="163"/>
                  </a:lnTo>
                  <a:lnTo>
                    <a:pt x="250" y="163"/>
                  </a:lnTo>
                  <a:lnTo>
                    <a:pt x="251" y="163"/>
                  </a:lnTo>
                  <a:lnTo>
                    <a:pt x="250" y="163"/>
                  </a:lnTo>
                  <a:lnTo>
                    <a:pt x="251" y="163"/>
                  </a:lnTo>
                  <a:lnTo>
                    <a:pt x="253" y="163"/>
                  </a:lnTo>
                  <a:lnTo>
                    <a:pt x="269" y="163"/>
                  </a:lnTo>
                  <a:lnTo>
                    <a:pt x="322" y="163"/>
                  </a:lnTo>
                  <a:lnTo>
                    <a:pt x="362" y="163"/>
                  </a:lnTo>
                  <a:lnTo>
                    <a:pt x="364" y="163"/>
                  </a:lnTo>
                  <a:lnTo>
                    <a:pt x="363" y="163"/>
                  </a:lnTo>
                  <a:lnTo>
                    <a:pt x="364" y="163"/>
                  </a:lnTo>
                  <a:lnTo>
                    <a:pt x="363" y="163"/>
                  </a:lnTo>
                  <a:lnTo>
                    <a:pt x="364" y="163"/>
                  </a:lnTo>
                  <a:lnTo>
                    <a:pt x="363" y="138"/>
                  </a:lnTo>
                  <a:lnTo>
                    <a:pt x="352" y="93"/>
                  </a:lnTo>
                  <a:lnTo>
                    <a:pt x="331" y="58"/>
                  </a:lnTo>
                  <a:lnTo>
                    <a:pt x="301" y="30"/>
                  </a:lnTo>
                  <a:lnTo>
                    <a:pt x="263" y="12"/>
                  </a:lnTo>
                  <a:lnTo>
                    <a:pt x="217" y="3"/>
                  </a:lnTo>
                  <a:lnTo>
                    <a:pt x="192" y="0"/>
                  </a:lnTo>
                  <a:lnTo>
                    <a:pt x="148" y="4"/>
                  </a:lnTo>
                  <a:lnTo>
                    <a:pt x="83" y="24"/>
                  </a:lnTo>
                  <a:lnTo>
                    <a:pt x="41" y="62"/>
                  </a:lnTo>
                  <a:lnTo>
                    <a:pt x="15" y="114"/>
                  </a:lnTo>
                  <a:lnTo>
                    <a:pt x="4" y="175"/>
                  </a:lnTo>
                  <a:lnTo>
                    <a:pt x="0" y="242"/>
                  </a:lnTo>
                  <a:lnTo>
                    <a:pt x="0" y="275"/>
                  </a:lnTo>
                  <a:lnTo>
                    <a:pt x="0" y="325"/>
                  </a:lnTo>
                  <a:lnTo>
                    <a:pt x="6" y="406"/>
                  </a:lnTo>
                  <a:lnTo>
                    <a:pt x="22" y="470"/>
                  </a:lnTo>
                  <a:lnTo>
                    <a:pt x="51" y="516"/>
                  </a:lnTo>
                  <a:lnTo>
                    <a:pt x="98" y="544"/>
                  </a:lnTo>
                  <a:lnTo>
                    <a:pt x="167" y="558"/>
                  </a:lnTo>
                  <a:lnTo>
                    <a:pt x="212" y="559"/>
                  </a:lnTo>
                  <a:lnTo>
                    <a:pt x="223" y="559"/>
                  </a:lnTo>
                  <a:lnTo>
                    <a:pt x="248" y="558"/>
                  </a:lnTo>
                  <a:lnTo>
                    <a:pt x="302" y="551"/>
                  </a:lnTo>
                  <a:lnTo>
                    <a:pt x="349" y="543"/>
                  </a:lnTo>
                  <a:lnTo>
                    <a:pt x="358" y="540"/>
                  </a:lnTo>
                  <a:lnTo>
                    <a:pt x="360" y="540"/>
                  </a:lnTo>
                  <a:lnTo>
                    <a:pt x="362" y="539"/>
                  </a:lnTo>
                  <a:lnTo>
                    <a:pt x="363" y="537"/>
                  </a:lnTo>
                  <a:lnTo>
                    <a:pt x="364" y="535"/>
                  </a:lnTo>
                  <a:lnTo>
                    <a:pt x="363" y="527"/>
                  </a:lnTo>
                  <a:lnTo>
                    <a:pt x="364" y="488"/>
                  </a:lnTo>
                  <a:lnTo>
                    <a:pt x="363" y="364"/>
                  </a:lnTo>
                  <a:lnTo>
                    <a:pt x="363" y="273"/>
                  </a:lnTo>
                  <a:lnTo>
                    <a:pt x="364" y="267"/>
                  </a:lnTo>
                  <a:lnTo>
                    <a:pt x="363" y="267"/>
                  </a:lnTo>
                  <a:lnTo>
                    <a:pt x="364" y="267"/>
                  </a:lnTo>
                  <a:lnTo>
                    <a:pt x="363" y="267"/>
                  </a:lnTo>
                  <a:lnTo>
                    <a:pt x="364" y="267"/>
                  </a:lnTo>
                  <a:lnTo>
                    <a:pt x="361" y="267"/>
                  </a:lnTo>
                  <a:lnTo>
                    <a:pt x="337" y="267"/>
                  </a:lnTo>
                  <a:lnTo>
                    <a:pt x="255" y="267"/>
                  </a:lnTo>
                  <a:lnTo>
                    <a:pt x="193" y="267"/>
                  </a:lnTo>
                  <a:lnTo>
                    <a:pt x="190" y="267"/>
                  </a:lnTo>
                  <a:lnTo>
                    <a:pt x="190" y="280"/>
                  </a:lnTo>
                  <a:lnTo>
                    <a:pt x="189" y="318"/>
                  </a:lnTo>
                  <a:lnTo>
                    <a:pt x="189" y="347"/>
                  </a:lnTo>
                  <a:lnTo>
                    <a:pt x="190" y="348"/>
                  </a:lnTo>
                  <a:lnTo>
                    <a:pt x="189" y="348"/>
                  </a:lnTo>
                  <a:lnTo>
                    <a:pt x="190" y="348"/>
                  </a:lnTo>
                  <a:lnTo>
                    <a:pt x="189" y="348"/>
                  </a:lnTo>
                  <a:lnTo>
                    <a:pt x="190" y="348"/>
                  </a:lnTo>
                  <a:lnTo>
                    <a:pt x="192" y="348"/>
                  </a:lnTo>
                  <a:lnTo>
                    <a:pt x="201" y="348"/>
                  </a:lnTo>
                  <a:lnTo>
                    <a:pt x="232" y="348"/>
                  </a:lnTo>
                  <a:lnTo>
                    <a:pt x="255" y="348"/>
                  </a:lnTo>
                  <a:lnTo>
                    <a:pt x="257" y="348"/>
                  </a:lnTo>
                  <a:lnTo>
                    <a:pt x="257" y="348"/>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1" name="Freeform 19">
              <a:extLst>
                <a:ext uri="{FF2B5EF4-FFF2-40B4-BE49-F238E27FC236}">
                  <a16:creationId xmlns:a16="http://schemas.microsoft.com/office/drawing/2014/main" id="{9280E5F5-F1B3-4660-BA1F-672D2ED3083F}"/>
                </a:ext>
              </a:extLst>
            </p:cNvPr>
            <p:cNvSpPr>
              <a:spLocks noChangeAspect="1"/>
            </p:cNvSpPr>
            <p:nvPr/>
          </p:nvSpPr>
          <p:spPr bwMode="auto">
            <a:xfrm>
              <a:off x="4530" y="3797"/>
              <a:ext cx="261" cy="108"/>
            </a:xfrm>
            <a:custGeom>
              <a:avLst/>
              <a:gdLst>
                <a:gd name="T0" fmla="*/ 149 w 524"/>
                <a:gd name="T1" fmla="*/ 182 h 215"/>
                <a:gd name="T2" fmla="*/ 148 w 524"/>
                <a:gd name="T3" fmla="*/ 182 h 215"/>
                <a:gd name="T4" fmla="*/ 149 w 524"/>
                <a:gd name="T5" fmla="*/ 182 h 215"/>
                <a:gd name="T6" fmla="*/ 148 w 524"/>
                <a:gd name="T7" fmla="*/ 182 h 215"/>
                <a:gd name="T8" fmla="*/ 149 w 524"/>
                <a:gd name="T9" fmla="*/ 182 h 215"/>
                <a:gd name="T10" fmla="*/ 161 w 524"/>
                <a:gd name="T11" fmla="*/ 193 h 215"/>
                <a:gd name="T12" fmla="*/ 188 w 524"/>
                <a:gd name="T13" fmla="*/ 207 h 215"/>
                <a:gd name="T14" fmla="*/ 215 w 524"/>
                <a:gd name="T15" fmla="*/ 215 h 215"/>
                <a:gd name="T16" fmla="*/ 241 w 524"/>
                <a:gd name="T17" fmla="*/ 215 h 215"/>
                <a:gd name="T18" fmla="*/ 266 w 524"/>
                <a:gd name="T19" fmla="*/ 210 h 215"/>
                <a:gd name="T20" fmla="*/ 290 w 524"/>
                <a:gd name="T21" fmla="*/ 200 h 215"/>
                <a:gd name="T22" fmla="*/ 302 w 524"/>
                <a:gd name="T23" fmla="*/ 193 h 215"/>
                <a:gd name="T24" fmla="*/ 310 w 524"/>
                <a:gd name="T25" fmla="*/ 187 h 215"/>
                <a:gd name="T26" fmla="*/ 338 w 524"/>
                <a:gd name="T27" fmla="*/ 170 h 215"/>
                <a:gd name="T28" fmla="*/ 418 w 524"/>
                <a:gd name="T29" fmla="*/ 116 h 215"/>
                <a:gd name="T30" fmla="*/ 504 w 524"/>
                <a:gd name="T31" fmla="*/ 58 h 215"/>
                <a:gd name="T32" fmla="*/ 524 w 524"/>
                <a:gd name="T33" fmla="*/ 46 h 215"/>
                <a:gd name="T34" fmla="*/ 523 w 524"/>
                <a:gd name="T35" fmla="*/ 46 h 215"/>
                <a:gd name="T36" fmla="*/ 524 w 524"/>
                <a:gd name="T37" fmla="*/ 46 h 215"/>
                <a:gd name="T38" fmla="*/ 523 w 524"/>
                <a:gd name="T39" fmla="*/ 46 h 215"/>
                <a:gd name="T40" fmla="*/ 524 w 524"/>
                <a:gd name="T41" fmla="*/ 46 h 215"/>
                <a:gd name="T42" fmla="*/ 524 w 524"/>
                <a:gd name="T43" fmla="*/ 39 h 215"/>
                <a:gd name="T44" fmla="*/ 523 w 524"/>
                <a:gd name="T45" fmla="*/ 18 h 215"/>
                <a:gd name="T46" fmla="*/ 523 w 524"/>
                <a:gd name="T47" fmla="*/ 1 h 215"/>
                <a:gd name="T48" fmla="*/ 524 w 524"/>
                <a:gd name="T49" fmla="*/ 0 h 215"/>
                <a:gd name="T50" fmla="*/ 514 w 524"/>
                <a:gd name="T51" fmla="*/ 0 h 215"/>
                <a:gd name="T52" fmla="*/ 442 w 524"/>
                <a:gd name="T53" fmla="*/ 0 h 215"/>
                <a:gd name="T54" fmla="*/ 197 w 524"/>
                <a:gd name="T55" fmla="*/ 0 h 215"/>
                <a:gd name="T56" fmla="*/ 11 w 524"/>
                <a:gd name="T57" fmla="*/ 0 h 215"/>
                <a:gd name="T58" fmla="*/ 1 w 524"/>
                <a:gd name="T59" fmla="*/ 0 h 215"/>
                <a:gd name="T60" fmla="*/ 0 w 524"/>
                <a:gd name="T61" fmla="*/ 3 h 215"/>
                <a:gd name="T62" fmla="*/ 1 w 524"/>
                <a:gd name="T63" fmla="*/ 19 h 215"/>
                <a:gd name="T64" fmla="*/ 0 w 524"/>
                <a:gd name="T65" fmla="*/ 77 h 215"/>
                <a:gd name="T66" fmla="*/ 0 w 524"/>
                <a:gd name="T67" fmla="*/ 120 h 215"/>
                <a:gd name="T68" fmla="*/ 1 w 524"/>
                <a:gd name="T69" fmla="*/ 123 h 215"/>
                <a:gd name="T70" fmla="*/ 0 w 524"/>
                <a:gd name="T71" fmla="*/ 123 h 215"/>
                <a:gd name="T72" fmla="*/ 1 w 524"/>
                <a:gd name="T73" fmla="*/ 123 h 215"/>
                <a:gd name="T74" fmla="*/ 0 w 524"/>
                <a:gd name="T75" fmla="*/ 123 h 215"/>
                <a:gd name="T76" fmla="*/ 1 w 524"/>
                <a:gd name="T77" fmla="*/ 123 h 215"/>
                <a:gd name="T78" fmla="*/ 9 w 524"/>
                <a:gd name="T79" fmla="*/ 121 h 215"/>
                <a:gd name="T80" fmla="*/ 28 w 524"/>
                <a:gd name="T81" fmla="*/ 121 h 215"/>
                <a:gd name="T82" fmla="*/ 74 w 524"/>
                <a:gd name="T83" fmla="*/ 133 h 215"/>
                <a:gd name="T84" fmla="*/ 130 w 524"/>
                <a:gd name="T85" fmla="*/ 167 h 215"/>
                <a:gd name="T86" fmla="*/ 146 w 524"/>
                <a:gd name="T87" fmla="*/ 180 h 215"/>
                <a:gd name="T88" fmla="*/ 145 w 524"/>
                <a:gd name="T89" fmla="*/ 180 h 215"/>
                <a:gd name="T90" fmla="*/ 146 w 524"/>
                <a:gd name="T91" fmla="*/ 180 h 215"/>
                <a:gd name="T92" fmla="*/ 145 w 524"/>
                <a:gd name="T93" fmla="*/ 180 h 215"/>
                <a:gd name="T94" fmla="*/ 146 w 524"/>
                <a:gd name="T95" fmla="*/ 180 h 215"/>
                <a:gd name="T96" fmla="*/ 145 w 524"/>
                <a:gd name="T97" fmla="*/ 180 h 215"/>
                <a:gd name="T98" fmla="*/ 146 w 524"/>
                <a:gd name="T99" fmla="*/ 180 h 215"/>
                <a:gd name="T100" fmla="*/ 145 w 524"/>
                <a:gd name="T101" fmla="*/ 180 h 215"/>
                <a:gd name="T102" fmla="*/ 146 w 524"/>
                <a:gd name="T103" fmla="*/ 180 h 215"/>
                <a:gd name="T104" fmla="*/ 148 w 524"/>
                <a:gd name="T105" fmla="*/ 182 h 215"/>
                <a:gd name="T106" fmla="*/ 149 w 524"/>
                <a:gd name="T107" fmla="*/ 182 h 215"/>
                <a:gd name="T108" fmla="*/ 149 w 524"/>
                <a:gd name="T109" fmla="*/ 18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4" h="215">
                  <a:moveTo>
                    <a:pt x="149" y="182"/>
                  </a:moveTo>
                  <a:lnTo>
                    <a:pt x="148" y="182"/>
                  </a:lnTo>
                  <a:lnTo>
                    <a:pt x="149" y="182"/>
                  </a:lnTo>
                  <a:lnTo>
                    <a:pt x="148" y="182"/>
                  </a:lnTo>
                  <a:lnTo>
                    <a:pt x="149" y="182"/>
                  </a:lnTo>
                  <a:lnTo>
                    <a:pt x="161" y="193"/>
                  </a:lnTo>
                  <a:lnTo>
                    <a:pt x="188" y="207"/>
                  </a:lnTo>
                  <a:lnTo>
                    <a:pt x="215" y="215"/>
                  </a:lnTo>
                  <a:lnTo>
                    <a:pt x="241" y="215"/>
                  </a:lnTo>
                  <a:lnTo>
                    <a:pt x="266" y="210"/>
                  </a:lnTo>
                  <a:lnTo>
                    <a:pt x="290" y="200"/>
                  </a:lnTo>
                  <a:lnTo>
                    <a:pt x="302" y="193"/>
                  </a:lnTo>
                  <a:lnTo>
                    <a:pt x="310" y="187"/>
                  </a:lnTo>
                  <a:lnTo>
                    <a:pt x="338" y="170"/>
                  </a:lnTo>
                  <a:lnTo>
                    <a:pt x="418" y="116"/>
                  </a:lnTo>
                  <a:lnTo>
                    <a:pt x="504" y="58"/>
                  </a:lnTo>
                  <a:lnTo>
                    <a:pt x="524" y="46"/>
                  </a:lnTo>
                  <a:lnTo>
                    <a:pt x="523" y="46"/>
                  </a:lnTo>
                  <a:lnTo>
                    <a:pt x="524" y="46"/>
                  </a:lnTo>
                  <a:lnTo>
                    <a:pt x="523" y="46"/>
                  </a:lnTo>
                  <a:lnTo>
                    <a:pt x="524" y="46"/>
                  </a:lnTo>
                  <a:lnTo>
                    <a:pt x="524" y="39"/>
                  </a:lnTo>
                  <a:lnTo>
                    <a:pt x="523" y="18"/>
                  </a:lnTo>
                  <a:lnTo>
                    <a:pt x="523" y="1"/>
                  </a:lnTo>
                  <a:lnTo>
                    <a:pt x="524" y="0"/>
                  </a:lnTo>
                  <a:lnTo>
                    <a:pt x="514" y="0"/>
                  </a:lnTo>
                  <a:lnTo>
                    <a:pt x="442" y="0"/>
                  </a:lnTo>
                  <a:lnTo>
                    <a:pt x="197" y="0"/>
                  </a:lnTo>
                  <a:lnTo>
                    <a:pt x="11" y="0"/>
                  </a:lnTo>
                  <a:lnTo>
                    <a:pt x="1" y="0"/>
                  </a:lnTo>
                  <a:lnTo>
                    <a:pt x="0" y="3"/>
                  </a:lnTo>
                  <a:lnTo>
                    <a:pt x="1" y="19"/>
                  </a:lnTo>
                  <a:lnTo>
                    <a:pt x="0" y="77"/>
                  </a:lnTo>
                  <a:lnTo>
                    <a:pt x="0" y="120"/>
                  </a:lnTo>
                  <a:lnTo>
                    <a:pt x="1" y="123"/>
                  </a:lnTo>
                  <a:lnTo>
                    <a:pt x="0" y="123"/>
                  </a:lnTo>
                  <a:lnTo>
                    <a:pt x="1" y="123"/>
                  </a:lnTo>
                  <a:lnTo>
                    <a:pt x="0" y="123"/>
                  </a:lnTo>
                  <a:lnTo>
                    <a:pt x="1" y="123"/>
                  </a:lnTo>
                  <a:lnTo>
                    <a:pt x="9" y="121"/>
                  </a:lnTo>
                  <a:lnTo>
                    <a:pt x="28" y="121"/>
                  </a:lnTo>
                  <a:lnTo>
                    <a:pt x="74" y="133"/>
                  </a:lnTo>
                  <a:lnTo>
                    <a:pt x="130" y="167"/>
                  </a:lnTo>
                  <a:lnTo>
                    <a:pt x="146" y="180"/>
                  </a:lnTo>
                  <a:lnTo>
                    <a:pt x="145" y="180"/>
                  </a:lnTo>
                  <a:lnTo>
                    <a:pt x="146" y="180"/>
                  </a:lnTo>
                  <a:lnTo>
                    <a:pt x="145" y="180"/>
                  </a:lnTo>
                  <a:lnTo>
                    <a:pt x="146" y="180"/>
                  </a:lnTo>
                  <a:lnTo>
                    <a:pt x="145" y="180"/>
                  </a:lnTo>
                  <a:lnTo>
                    <a:pt x="146" y="180"/>
                  </a:lnTo>
                  <a:lnTo>
                    <a:pt x="145" y="180"/>
                  </a:lnTo>
                  <a:lnTo>
                    <a:pt x="146" y="180"/>
                  </a:lnTo>
                  <a:lnTo>
                    <a:pt x="148" y="182"/>
                  </a:lnTo>
                  <a:lnTo>
                    <a:pt x="149" y="182"/>
                  </a:lnTo>
                  <a:lnTo>
                    <a:pt x="149" y="182"/>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3" name="Freeform 20">
              <a:extLst>
                <a:ext uri="{FF2B5EF4-FFF2-40B4-BE49-F238E27FC236}">
                  <a16:creationId xmlns:a16="http://schemas.microsoft.com/office/drawing/2014/main" id="{176C3D9F-6AF2-42F4-BB8F-8EAFFCE74BA3}"/>
                </a:ext>
              </a:extLst>
            </p:cNvPr>
            <p:cNvSpPr>
              <a:spLocks noChangeAspect="1"/>
            </p:cNvSpPr>
            <p:nvPr/>
          </p:nvSpPr>
          <p:spPr bwMode="auto">
            <a:xfrm>
              <a:off x="4530" y="3941"/>
              <a:ext cx="261" cy="129"/>
            </a:xfrm>
            <a:custGeom>
              <a:avLst/>
              <a:gdLst>
                <a:gd name="T0" fmla="*/ 280 w 524"/>
                <a:gd name="T1" fmla="*/ 38 h 257"/>
                <a:gd name="T2" fmla="*/ 280 w 524"/>
                <a:gd name="T3" fmla="*/ 38 h 257"/>
                <a:gd name="T4" fmla="*/ 279 w 524"/>
                <a:gd name="T5" fmla="*/ 37 h 257"/>
                <a:gd name="T6" fmla="*/ 267 w 524"/>
                <a:gd name="T7" fmla="*/ 28 h 257"/>
                <a:gd name="T8" fmla="*/ 264 w 524"/>
                <a:gd name="T9" fmla="*/ 23 h 257"/>
                <a:gd name="T10" fmla="*/ 226 w 524"/>
                <a:gd name="T11" fmla="*/ 6 h 257"/>
                <a:gd name="T12" fmla="*/ 183 w 524"/>
                <a:gd name="T13" fmla="*/ 0 h 257"/>
                <a:gd name="T14" fmla="*/ 146 w 524"/>
                <a:gd name="T15" fmla="*/ 7 h 257"/>
                <a:gd name="T16" fmla="*/ 141 w 524"/>
                <a:gd name="T17" fmla="*/ 9 h 257"/>
                <a:gd name="T18" fmla="*/ 130 w 524"/>
                <a:gd name="T19" fmla="*/ 15 h 257"/>
                <a:gd name="T20" fmla="*/ 129 w 524"/>
                <a:gd name="T21" fmla="*/ 15 h 257"/>
                <a:gd name="T22" fmla="*/ 129 w 524"/>
                <a:gd name="T23" fmla="*/ 15 h 257"/>
                <a:gd name="T24" fmla="*/ 127 w 524"/>
                <a:gd name="T25" fmla="*/ 17 h 257"/>
                <a:gd name="T26" fmla="*/ 50 w 524"/>
                <a:gd name="T27" fmla="*/ 69 h 257"/>
                <a:gd name="T28" fmla="*/ 1 w 524"/>
                <a:gd name="T29" fmla="*/ 101 h 257"/>
                <a:gd name="T30" fmla="*/ 1 w 524"/>
                <a:gd name="T31" fmla="*/ 127 h 257"/>
                <a:gd name="T32" fmla="*/ 0 w 524"/>
                <a:gd name="T33" fmla="*/ 254 h 257"/>
                <a:gd name="T34" fmla="*/ 11 w 524"/>
                <a:gd name="T35" fmla="*/ 257 h 257"/>
                <a:gd name="T36" fmla="*/ 327 w 524"/>
                <a:gd name="T37" fmla="*/ 257 h 257"/>
                <a:gd name="T38" fmla="*/ 524 w 524"/>
                <a:gd name="T39" fmla="*/ 257 h 257"/>
                <a:gd name="T40" fmla="*/ 523 w 524"/>
                <a:gd name="T41" fmla="*/ 188 h 257"/>
                <a:gd name="T42" fmla="*/ 524 w 524"/>
                <a:gd name="T43" fmla="*/ 145 h 257"/>
                <a:gd name="T44" fmla="*/ 524 w 524"/>
                <a:gd name="T45" fmla="*/ 145 h 257"/>
                <a:gd name="T46" fmla="*/ 524 w 524"/>
                <a:gd name="T47" fmla="*/ 145 h 257"/>
                <a:gd name="T48" fmla="*/ 504 w 524"/>
                <a:gd name="T49" fmla="*/ 154 h 257"/>
                <a:gd name="T50" fmla="*/ 449 w 524"/>
                <a:gd name="T51" fmla="*/ 158 h 257"/>
                <a:gd name="T52" fmla="*/ 366 w 524"/>
                <a:gd name="T53" fmla="*/ 119 h 257"/>
                <a:gd name="T54" fmla="*/ 342 w 524"/>
                <a:gd name="T55" fmla="*/ 98 h 257"/>
                <a:gd name="T56" fmla="*/ 342 w 524"/>
                <a:gd name="T57" fmla="*/ 98 h 257"/>
                <a:gd name="T58" fmla="*/ 342 w 524"/>
                <a:gd name="T59" fmla="*/ 98 h 257"/>
                <a:gd name="T60" fmla="*/ 342 w 524"/>
                <a:gd name="T61" fmla="*/ 98 h 257"/>
                <a:gd name="T62" fmla="*/ 341 w 524"/>
                <a:gd name="T63" fmla="*/ 97 h 257"/>
                <a:gd name="T64" fmla="*/ 304 w 524"/>
                <a:gd name="T65" fmla="*/ 61 h 257"/>
                <a:gd name="T66" fmla="*/ 281 w 524"/>
                <a:gd name="T67" fmla="*/ 3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4" h="257">
                  <a:moveTo>
                    <a:pt x="281" y="38"/>
                  </a:moveTo>
                  <a:lnTo>
                    <a:pt x="280" y="38"/>
                  </a:lnTo>
                  <a:lnTo>
                    <a:pt x="281" y="38"/>
                  </a:lnTo>
                  <a:lnTo>
                    <a:pt x="280" y="38"/>
                  </a:lnTo>
                  <a:lnTo>
                    <a:pt x="281" y="38"/>
                  </a:lnTo>
                  <a:lnTo>
                    <a:pt x="279" y="37"/>
                  </a:lnTo>
                  <a:lnTo>
                    <a:pt x="274" y="33"/>
                  </a:lnTo>
                  <a:lnTo>
                    <a:pt x="267" y="28"/>
                  </a:lnTo>
                  <a:lnTo>
                    <a:pt x="264" y="24"/>
                  </a:lnTo>
                  <a:lnTo>
                    <a:pt x="264" y="23"/>
                  </a:lnTo>
                  <a:lnTo>
                    <a:pt x="251" y="16"/>
                  </a:lnTo>
                  <a:lnTo>
                    <a:pt x="226" y="6"/>
                  </a:lnTo>
                  <a:lnTo>
                    <a:pt x="204" y="0"/>
                  </a:lnTo>
                  <a:lnTo>
                    <a:pt x="183" y="0"/>
                  </a:lnTo>
                  <a:lnTo>
                    <a:pt x="151" y="6"/>
                  </a:lnTo>
                  <a:lnTo>
                    <a:pt x="146" y="7"/>
                  </a:lnTo>
                  <a:lnTo>
                    <a:pt x="144" y="8"/>
                  </a:lnTo>
                  <a:lnTo>
                    <a:pt x="141" y="9"/>
                  </a:lnTo>
                  <a:lnTo>
                    <a:pt x="135" y="13"/>
                  </a:lnTo>
                  <a:lnTo>
                    <a:pt x="130" y="15"/>
                  </a:lnTo>
                  <a:lnTo>
                    <a:pt x="130" y="15"/>
                  </a:lnTo>
                  <a:lnTo>
                    <a:pt x="129" y="15"/>
                  </a:lnTo>
                  <a:lnTo>
                    <a:pt x="130" y="15"/>
                  </a:lnTo>
                  <a:lnTo>
                    <a:pt x="129" y="15"/>
                  </a:lnTo>
                  <a:lnTo>
                    <a:pt x="130" y="15"/>
                  </a:lnTo>
                  <a:lnTo>
                    <a:pt x="127" y="17"/>
                  </a:lnTo>
                  <a:lnTo>
                    <a:pt x="110" y="29"/>
                  </a:lnTo>
                  <a:lnTo>
                    <a:pt x="50" y="69"/>
                  </a:lnTo>
                  <a:lnTo>
                    <a:pt x="4" y="100"/>
                  </a:lnTo>
                  <a:lnTo>
                    <a:pt x="1" y="101"/>
                  </a:lnTo>
                  <a:lnTo>
                    <a:pt x="0" y="105"/>
                  </a:lnTo>
                  <a:lnTo>
                    <a:pt x="1" y="127"/>
                  </a:lnTo>
                  <a:lnTo>
                    <a:pt x="0" y="199"/>
                  </a:lnTo>
                  <a:lnTo>
                    <a:pt x="0" y="254"/>
                  </a:lnTo>
                  <a:lnTo>
                    <a:pt x="1" y="257"/>
                  </a:lnTo>
                  <a:lnTo>
                    <a:pt x="11" y="257"/>
                  </a:lnTo>
                  <a:lnTo>
                    <a:pt x="82" y="257"/>
                  </a:lnTo>
                  <a:lnTo>
                    <a:pt x="327" y="257"/>
                  </a:lnTo>
                  <a:lnTo>
                    <a:pt x="514" y="257"/>
                  </a:lnTo>
                  <a:lnTo>
                    <a:pt x="524" y="257"/>
                  </a:lnTo>
                  <a:lnTo>
                    <a:pt x="524" y="239"/>
                  </a:lnTo>
                  <a:lnTo>
                    <a:pt x="523" y="188"/>
                  </a:lnTo>
                  <a:lnTo>
                    <a:pt x="523" y="147"/>
                  </a:lnTo>
                  <a:lnTo>
                    <a:pt x="524" y="145"/>
                  </a:lnTo>
                  <a:lnTo>
                    <a:pt x="523" y="145"/>
                  </a:lnTo>
                  <a:lnTo>
                    <a:pt x="524" y="145"/>
                  </a:lnTo>
                  <a:lnTo>
                    <a:pt x="523" y="145"/>
                  </a:lnTo>
                  <a:lnTo>
                    <a:pt x="524" y="145"/>
                  </a:lnTo>
                  <a:lnTo>
                    <a:pt x="519" y="147"/>
                  </a:lnTo>
                  <a:lnTo>
                    <a:pt x="504" y="154"/>
                  </a:lnTo>
                  <a:lnTo>
                    <a:pt x="480" y="159"/>
                  </a:lnTo>
                  <a:lnTo>
                    <a:pt x="449" y="158"/>
                  </a:lnTo>
                  <a:lnTo>
                    <a:pt x="410" y="145"/>
                  </a:lnTo>
                  <a:lnTo>
                    <a:pt x="366" y="119"/>
                  </a:lnTo>
                  <a:lnTo>
                    <a:pt x="343" y="98"/>
                  </a:lnTo>
                  <a:lnTo>
                    <a:pt x="342" y="98"/>
                  </a:lnTo>
                  <a:lnTo>
                    <a:pt x="343" y="98"/>
                  </a:lnTo>
                  <a:lnTo>
                    <a:pt x="342" y="98"/>
                  </a:lnTo>
                  <a:lnTo>
                    <a:pt x="343" y="98"/>
                  </a:lnTo>
                  <a:lnTo>
                    <a:pt x="342" y="98"/>
                  </a:lnTo>
                  <a:lnTo>
                    <a:pt x="343" y="98"/>
                  </a:lnTo>
                  <a:lnTo>
                    <a:pt x="342" y="98"/>
                  </a:lnTo>
                  <a:lnTo>
                    <a:pt x="343" y="98"/>
                  </a:lnTo>
                  <a:lnTo>
                    <a:pt x="341" y="97"/>
                  </a:lnTo>
                  <a:lnTo>
                    <a:pt x="333" y="89"/>
                  </a:lnTo>
                  <a:lnTo>
                    <a:pt x="304" y="61"/>
                  </a:lnTo>
                  <a:lnTo>
                    <a:pt x="282" y="40"/>
                  </a:lnTo>
                  <a:lnTo>
                    <a:pt x="281" y="38"/>
                  </a:lnTo>
                  <a:lnTo>
                    <a:pt x="281" y="38"/>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4" name="Freeform 21">
              <a:extLst>
                <a:ext uri="{FF2B5EF4-FFF2-40B4-BE49-F238E27FC236}">
                  <a16:creationId xmlns:a16="http://schemas.microsoft.com/office/drawing/2014/main" id="{0BEC070E-D917-4B38-B432-3754708802D7}"/>
                </a:ext>
              </a:extLst>
            </p:cNvPr>
            <p:cNvSpPr>
              <a:spLocks noChangeAspect="1"/>
            </p:cNvSpPr>
            <p:nvPr/>
          </p:nvSpPr>
          <p:spPr bwMode="auto">
            <a:xfrm>
              <a:off x="4530" y="3876"/>
              <a:ext cx="75" cy="32"/>
            </a:xfrm>
            <a:custGeom>
              <a:avLst/>
              <a:gdLst>
                <a:gd name="T0" fmla="*/ 134 w 150"/>
                <a:gd name="T1" fmla="*/ 29 h 64"/>
                <a:gd name="T2" fmla="*/ 118 w 150"/>
                <a:gd name="T3" fmla="*/ 19 h 64"/>
                <a:gd name="T4" fmla="*/ 88 w 150"/>
                <a:gd name="T5" fmla="*/ 5 h 64"/>
                <a:gd name="T6" fmla="*/ 60 w 150"/>
                <a:gd name="T7" fmla="*/ 0 h 64"/>
                <a:gd name="T8" fmla="*/ 37 w 150"/>
                <a:gd name="T9" fmla="*/ 0 h 64"/>
                <a:gd name="T10" fmla="*/ 17 w 150"/>
                <a:gd name="T11" fmla="*/ 4 h 64"/>
                <a:gd name="T12" fmla="*/ 5 w 150"/>
                <a:gd name="T13" fmla="*/ 8 h 64"/>
                <a:gd name="T14" fmla="*/ 1 w 150"/>
                <a:gd name="T15" fmla="*/ 9 h 64"/>
                <a:gd name="T16" fmla="*/ 0 w 150"/>
                <a:gd name="T17" fmla="*/ 9 h 64"/>
                <a:gd name="T18" fmla="*/ 1 w 150"/>
                <a:gd name="T19" fmla="*/ 9 h 64"/>
                <a:gd name="T20" fmla="*/ 0 w 150"/>
                <a:gd name="T21" fmla="*/ 9 h 64"/>
                <a:gd name="T22" fmla="*/ 1 w 150"/>
                <a:gd name="T23" fmla="*/ 9 h 64"/>
                <a:gd name="T24" fmla="*/ 1 w 150"/>
                <a:gd name="T25" fmla="*/ 19 h 64"/>
                <a:gd name="T26" fmla="*/ 0 w 150"/>
                <a:gd name="T27" fmla="*/ 44 h 64"/>
                <a:gd name="T28" fmla="*/ 0 w 150"/>
                <a:gd name="T29" fmla="*/ 64 h 64"/>
                <a:gd name="T30" fmla="*/ 1 w 150"/>
                <a:gd name="T31" fmla="*/ 64 h 64"/>
                <a:gd name="T32" fmla="*/ 6 w 150"/>
                <a:gd name="T33" fmla="*/ 61 h 64"/>
                <a:gd name="T34" fmla="*/ 20 w 150"/>
                <a:gd name="T35" fmla="*/ 51 h 64"/>
                <a:gd name="T36" fmla="*/ 30 w 150"/>
                <a:gd name="T37" fmla="*/ 44 h 64"/>
                <a:gd name="T38" fmla="*/ 31 w 150"/>
                <a:gd name="T39" fmla="*/ 43 h 64"/>
                <a:gd name="T40" fmla="*/ 30 w 150"/>
                <a:gd name="T41" fmla="*/ 43 h 64"/>
                <a:gd name="T42" fmla="*/ 31 w 150"/>
                <a:gd name="T43" fmla="*/ 43 h 64"/>
                <a:gd name="T44" fmla="*/ 30 w 150"/>
                <a:gd name="T45" fmla="*/ 43 h 64"/>
                <a:gd name="T46" fmla="*/ 31 w 150"/>
                <a:gd name="T47" fmla="*/ 43 h 64"/>
                <a:gd name="T48" fmla="*/ 39 w 150"/>
                <a:gd name="T49" fmla="*/ 38 h 64"/>
                <a:gd name="T50" fmla="*/ 74 w 150"/>
                <a:gd name="T51" fmla="*/ 29 h 64"/>
                <a:gd name="T52" fmla="*/ 131 w 150"/>
                <a:gd name="T53" fmla="*/ 37 h 64"/>
                <a:gd name="T54" fmla="*/ 150 w 150"/>
                <a:gd name="T55" fmla="*/ 44 h 64"/>
                <a:gd name="T56" fmla="*/ 149 w 150"/>
                <a:gd name="T57" fmla="*/ 44 h 64"/>
                <a:gd name="T58" fmla="*/ 150 w 150"/>
                <a:gd name="T59" fmla="*/ 44 h 64"/>
                <a:gd name="T60" fmla="*/ 149 w 150"/>
                <a:gd name="T61" fmla="*/ 44 h 64"/>
                <a:gd name="T62" fmla="*/ 150 w 150"/>
                <a:gd name="T63" fmla="*/ 44 h 64"/>
                <a:gd name="T64" fmla="*/ 148 w 150"/>
                <a:gd name="T65" fmla="*/ 43 h 64"/>
                <a:gd name="T66" fmla="*/ 144 w 150"/>
                <a:gd name="T67" fmla="*/ 39 h 64"/>
                <a:gd name="T68" fmla="*/ 142 w 150"/>
                <a:gd name="T69" fmla="*/ 37 h 64"/>
                <a:gd name="T70" fmla="*/ 142 w 150"/>
                <a:gd name="T71" fmla="*/ 36 h 64"/>
                <a:gd name="T72" fmla="*/ 141 w 150"/>
                <a:gd name="T73" fmla="*/ 36 h 64"/>
                <a:gd name="T74" fmla="*/ 142 w 150"/>
                <a:gd name="T75" fmla="*/ 36 h 64"/>
                <a:gd name="T76" fmla="*/ 141 w 150"/>
                <a:gd name="T77" fmla="*/ 36 h 64"/>
                <a:gd name="T78" fmla="*/ 142 w 150"/>
                <a:gd name="T79" fmla="*/ 36 h 64"/>
                <a:gd name="T80" fmla="*/ 139 w 150"/>
                <a:gd name="T81" fmla="*/ 35 h 64"/>
                <a:gd name="T82" fmla="*/ 136 w 150"/>
                <a:gd name="T83" fmla="*/ 32 h 64"/>
                <a:gd name="T84" fmla="*/ 134 w 150"/>
                <a:gd name="T85" fmla="*/ 30 h 64"/>
                <a:gd name="T86" fmla="*/ 134 w 150"/>
                <a:gd name="T87" fmla="*/ 29 h 64"/>
                <a:gd name="T88" fmla="*/ 134 w 150"/>
                <a:gd name="T89"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0" h="64">
                  <a:moveTo>
                    <a:pt x="134" y="29"/>
                  </a:moveTo>
                  <a:lnTo>
                    <a:pt x="118" y="19"/>
                  </a:lnTo>
                  <a:lnTo>
                    <a:pt x="88" y="5"/>
                  </a:lnTo>
                  <a:lnTo>
                    <a:pt x="60" y="0"/>
                  </a:lnTo>
                  <a:lnTo>
                    <a:pt x="37" y="0"/>
                  </a:lnTo>
                  <a:lnTo>
                    <a:pt x="17" y="4"/>
                  </a:lnTo>
                  <a:lnTo>
                    <a:pt x="5" y="8"/>
                  </a:lnTo>
                  <a:lnTo>
                    <a:pt x="1" y="9"/>
                  </a:lnTo>
                  <a:lnTo>
                    <a:pt x="0" y="9"/>
                  </a:lnTo>
                  <a:lnTo>
                    <a:pt x="1" y="9"/>
                  </a:lnTo>
                  <a:lnTo>
                    <a:pt x="0" y="9"/>
                  </a:lnTo>
                  <a:lnTo>
                    <a:pt x="1" y="9"/>
                  </a:lnTo>
                  <a:lnTo>
                    <a:pt x="1" y="19"/>
                  </a:lnTo>
                  <a:lnTo>
                    <a:pt x="0" y="44"/>
                  </a:lnTo>
                  <a:lnTo>
                    <a:pt x="0" y="64"/>
                  </a:lnTo>
                  <a:lnTo>
                    <a:pt x="1" y="64"/>
                  </a:lnTo>
                  <a:lnTo>
                    <a:pt x="6" y="61"/>
                  </a:lnTo>
                  <a:lnTo>
                    <a:pt x="20" y="51"/>
                  </a:lnTo>
                  <a:lnTo>
                    <a:pt x="30" y="44"/>
                  </a:lnTo>
                  <a:lnTo>
                    <a:pt x="31" y="43"/>
                  </a:lnTo>
                  <a:lnTo>
                    <a:pt x="30" y="43"/>
                  </a:lnTo>
                  <a:lnTo>
                    <a:pt x="31" y="43"/>
                  </a:lnTo>
                  <a:lnTo>
                    <a:pt x="30" y="43"/>
                  </a:lnTo>
                  <a:lnTo>
                    <a:pt x="31" y="43"/>
                  </a:lnTo>
                  <a:lnTo>
                    <a:pt x="39" y="38"/>
                  </a:lnTo>
                  <a:lnTo>
                    <a:pt x="74" y="29"/>
                  </a:lnTo>
                  <a:lnTo>
                    <a:pt x="131" y="37"/>
                  </a:lnTo>
                  <a:lnTo>
                    <a:pt x="150" y="44"/>
                  </a:lnTo>
                  <a:lnTo>
                    <a:pt x="149" y="44"/>
                  </a:lnTo>
                  <a:lnTo>
                    <a:pt x="150" y="44"/>
                  </a:lnTo>
                  <a:lnTo>
                    <a:pt x="149" y="44"/>
                  </a:lnTo>
                  <a:lnTo>
                    <a:pt x="150" y="44"/>
                  </a:lnTo>
                  <a:lnTo>
                    <a:pt x="148" y="43"/>
                  </a:lnTo>
                  <a:lnTo>
                    <a:pt x="144" y="39"/>
                  </a:lnTo>
                  <a:lnTo>
                    <a:pt x="142" y="37"/>
                  </a:lnTo>
                  <a:lnTo>
                    <a:pt x="142" y="36"/>
                  </a:lnTo>
                  <a:lnTo>
                    <a:pt x="141" y="36"/>
                  </a:lnTo>
                  <a:lnTo>
                    <a:pt x="142" y="36"/>
                  </a:lnTo>
                  <a:lnTo>
                    <a:pt x="141" y="36"/>
                  </a:lnTo>
                  <a:lnTo>
                    <a:pt x="142" y="36"/>
                  </a:lnTo>
                  <a:lnTo>
                    <a:pt x="139" y="35"/>
                  </a:lnTo>
                  <a:lnTo>
                    <a:pt x="136" y="32"/>
                  </a:lnTo>
                  <a:lnTo>
                    <a:pt x="134" y="30"/>
                  </a:lnTo>
                  <a:lnTo>
                    <a:pt x="134" y="29"/>
                  </a:lnTo>
                  <a:lnTo>
                    <a:pt x="134" y="29"/>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5" name="Freeform 22">
              <a:extLst>
                <a:ext uri="{FF2B5EF4-FFF2-40B4-BE49-F238E27FC236}">
                  <a16:creationId xmlns:a16="http://schemas.microsoft.com/office/drawing/2014/main" id="{2CC2595D-901C-4840-92BB-A01807D3BC73}"/>
                </a:ext>
              </a:extLst>
            </p:cNvPr>
            <p:cNvSpPr>
              <a:spLocks noChangeAspect="1"/>
            </p:cNvSpPr>
            <p:nvPr/>
          </p:nvSpPr>
          <p:spPr bwMode="auto">
            <a:xfrm>
              <a:off x="4530" y="3908"/>
              <a:ext cx="109" cy="57"/>
            </a:xfrm>
            <a:custGeom>
              <a:avLst/>
              <a:gdLst>
                <a:gd name="T0" fmla="*/ 206 w 218"/>
                <a:gd name="T1" fmla="*/ 33 h 110"/>
                <a:gd name="T2" fmla="*/ 192 w 218"/>
                <a:gd name="T3" fmla="*/ 24 h 110"/>
                <a:gd name="T4" fmla="*/ 165 w 218"/>
                <a:gd name="T5" fmla="*/ 9 h 110"/>
                <a:gd name="T6" fmla="*/ 139 w 218"/>
                <a:gd name="T7" fmla="*/ 2 h 110"/>
                <a:gd name="T8" fmla="*/ 118 w 218"/>
                <a:gd name="T9" fmla="*/ 0 h 110"/>
                <a:gd name="T10" fmla="*/ 97 w 218"/>
                <a:gd name="T11" fmla="*/ 2 h 110"/>
                <a:gd name="T12" fmla="*/ 82 w 218"/>
                <a:gd name="T13" fmla="*/ 5 h 110"/>
                <a:gd name="T14" fmla="*/ 76 w 218"/>
                <a:gd name="T15" fmla="*/ 7 h 110"/>
                <a:gd name="T16" fmla="*/ 74 w 218"/>
                <a:gd name="T17" fmla="*/ 8 h 110"/>
                <a:gd name="T18" fmla="*/ 72 w 218"/>
                <a:gd name="T19" fmla="*/ 9 h 110"/>
                <a:gd name="T20" fmla="*/ 66 w 218"/>
                <a:gd name="T21" fmla="*/ 12 h 110"/>
                <a:gd name="T22" fmla="*/ 61 w 218"/>
                <a:gd name="T23" fmla="*/ 15 h 110"/>
                <a:gd name="T24" fmla="*/ 60 w 218"/>
                <a:gd name="T25" fmla="*/ 15 h 110"/>
                <a:gd name="T26" fmla="*/ 59 w 218"/>
                <a:gd name="T27" fmla="*/ 15 h 110"/>
                <a:gd name="T28" fmla="*/ 60 w 218"/>
                <a:gd name="T29" fmla="*/ 15 h 110"/>
                <a:gd name="T30" fmla="*/ 59 w 218"/>
                <a:gd name="T31" fmla="*/ 15 h 110"/>
                <a:gd name="T32" fmla="*/ 60 w 218"/>
                <a:gd name="T33" fmla="*/ 15 h 110"/>
                <a:gd name="T34" fmla="*/ 59 w 218"/>
                <a:gd name="T35" fmla="*/ 16 h 110"/>
                <a:gd name="T36" fmla="*/ 55 w 218"/>
                <a:gd name="T37" fmla="*/ 18 h 110"/>
                <a:gd name="T38" fmla="*/ 54 w 218"/>
                <a:gd name="T39" fmla="*/ 19 h 110"/>
                <a:gd name="T40" fmla="*/ 54 w 218"/>
                <a:gd name="T41" fmla="*/ 19 h 110"/>
                <a:gd name="T42" fmla="*/ 53 w 218"/>
                <a:gd name="T43" fmla="*/ 19 h 110"/>
                <a:gd name="T44" fmla="*/ 54 w 218"/>
                <a:gd name="T45" fmla="*/ 19 h 110"/>
                <a:gd name="T46" fmla="*/ 53 w 218"/>
                <a:gd name="T47" fmla="*/ 19 h 110"/>
                <a:gd name="T48" fmla="*/ 54 w 218"/>
                <a:gd name="T49" fmla="*/ 19 h 110"/>
                <a:gd name="T50" fmla="*/ 53 w 218"/>
                <a:gd name="T51" fmla="*/ 20 h 110"/>
                <a:gd name="T52" fmla="*/ 45 w 218"/>
                <a:gd name="T53" fmla="*/ 25 h 110"/>
                <a:gd name="T54" fmla="*/ 21 w 218"/>
                <a:gd name="T55" fmla="*/ 42 h 110"/>
                <a:gd name="T56" fmla="*/ 1 w 218"/>
                <a:gd name="T57" fmla="*/ 55 h 110"/>
                <a:gd name="T58" fmla="*/ 1 w 218"/>
                <a:gd name="T59" fmla="*/ 55 h 110"/>
                <a:gd name="T60" fmla="*/ 1 w 218"/>
                <a:gd name="T61" fmla="*/ 64 h 110"/>
                <a:gd name="T62" fmla="*/ 0 w 218"/>
                <a:gd name="T63" fmla="*/ 89 h 110"/>
                <a:gd name="T64" fmla="*/ 0 w 218"/>
                <a:gd name="T65" fmla="*/ 110 h 110"/>
                <a:gd name="T66" fmla="*/ 1 w 218"/>
                <a:gd name="T67" fmla="*/ 110 h 110"/>
                <a:gd name="T68" fmla="*/ 2 w 218"/>
                <a:gd name="T69" fmla="*/ 109 h 110"/>
                <a:gd name="T70" fmla="*/ 16 w 218"/>
                <a:gd name="T71" fmla="*/ 100 h 110"/>
                <a:gd name="T72" fmla="*/ 62 w 218"/>
                <a:gd name="T73" fmla="*/ 69 h 110"/>
                <a:gd name="T74" fmla="*/ 97 w 218"/>
                <a:gd name="T75" fmla="*/ 46 h 110"/>
                <a:gd name="T76" fmla="*/ 99 w 218"/>
                <a:gd name="T77" fmla="*/ 43 h 110"/>
                <a:gd name="T78" fmla="*/ 98 w 218"/>
                <a:gd name="T79" fmla="*/ 43 h 110"/>
                <a:gd name="T80" fmla="*/ 99 w 218"/>
                <a:gd name="T81" fmla="*/ 43 h 110"/>
                <a:gd name="T82" fmla="*/ 98 w 218"/>
                <a:gd name="T83" fmla="*/ 43 h 110"/>
                <a:gd name="T84" fmla="*/ 99 w 218"/>
                <a:gd name="T85" fmla="*/ 43 h 110"/>
                <a:gd name="T86" fmla="*/ 107 w 218"/>
                <a:gd name="T87" fmla="*/ 39 h 110"/>
                <a:gd name="T88" fmla="*/ 142 w 218"/>
                <a:gd name="T89" fmla="*/ 30 h 110"/>
                <a:gd name="T90" fmla="*/ 199 w 218"/>
                <a:gd name="T91" fmla="*/ 36 h 110"/>
                <a:gd name="T92" fmla="*/ 218 w 218"/>
                <a:gd name="T93" fmla="*/ 43 h 110"/>
                <a:gd name="T94" fmla="*/ 217 w 218"/>
                <a:gd name="T95" fmla="*/ 43 h 110"/>
                <a:gd name="T96" fmla="*/ 218 w 218"/>
                <a:gd name="T97" fmla="*/ 43 h 110"/>
                <a:gd name="T98" fmla="*/ 217 w 218"/>
                <a:gd name="T99" fmla="*/ 43 h 110"/>
                <a:gd name="T100" fmla="*/ 218 w 218"/>
                <a:gd name="T101" fmla="*/ 43 h 110"/>
                <a:gd name="T102" fmla="*/ 215 w 218"/>
                <a:gd name="T103" fmla="*/ 42 h 110"/>
                <a:gd name="T104" fmla="*/ 214 w 218"/>
                <a:gd name="T105" fmla="*/ 41 h 110"/>
                <a:gd name="T106" fmla="*/ 213 w 218"/>
                <a:gd name="T107" fmla="*/ 41 h 110"/>
                <a:gd name="T108" fmla="*/ 214 w 218"/>
                <a:gd name="T109" fmla="*/ 41 h 110"/>
                <a:gd name="T110" fmla="*/ 213 w 218"/>
                <a:gd name="T111" fmla="*/ 41 h 110"/>
                <a:gd name="T112" fmla="*/ 214 w 218"/>
                <a:gd name="T113" fmla="*/ 41 h 110"/>
                <a:gd name="T114" fmla="*/ 211 w 218"/>
                <a:gd name="T115" fmla="*/ 39 h 110"/>
                <a:gd name="T116" fmla="*/ 209 w 218"/>
                <a:gd name="T117" fmla="*/ 36 h 110"/>
                <a:gd name="T118" fmla="*/ 206 w 218"/>
                <a:gd name="T119" fmla="*/ 34 h 110"/>
                <a:gd name="T120" fmla="*/ 206 w 218"/>
                <a:gd name="T121" fmla="*/ 33 h 110"/>
                <a:gd name="T122" fmla="*/ 206 w 218"/>
                <a:gd name="T123" fmla="*/ 3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8" h="110">
                  <a:moveTo>
                    <a:pt x="206" y="33"/>
                  </a:moveTo>
                  <a:lnTo>
                    <a:pt x="192" y="24"/>
                  </a:lnTo>
                  <a:lnTo>
                    <a:pt x="165" y="9"/>
                  </a:lnTo>
                  <a:lnTo>
                    <a:pt x="139" y="2"/>
                  </a:lnTo>
                  <a:lnTo>
                    <a:pt x="118" y="0"/>
                  </a:lnTo>
                  <a:lnTo>
                    <a:pt x="97" y="2"/>
                  </a:lnTo>
                  <a:lnTo>
                    <a:pt x="82" y="5"/>
                  </a:lnTo>
                  <a:lnTo>
                    <a:pt x="76" y="7"/>
                  </a:lnTo>
                  <a:lnTo>
                    <a:pt x="74" y="8"/>
                  </a:lnTo>
                  <a:lnTo>
                    <a:pt x="72" y="9"/>
                  </a:lnTo>
                  <a:lnTo>
                    <a:pt x="66" y="12"/>
                  </a:lnTo>
                  <a:lnTo>
                    <a:pt x="61" y="15"/>
                  </a:lnTo>
                  <a:lnTo>
                    <a:pt x="60" y="15"/>
                  </a:lnTo>
                  <a:lnTo>
                    <a:pt x="59" y="15"/>
                  </a:lnTo>
                  <a:lnTo>
                    <a:pt x="60" y="15"/>
                  </a:lnTo>
                  <a:lnTo>
                    <a:pt x="59" y="15"/>
                  </a:lnTo>
                  <a:lnTo>
                    <a:pt x="60" y="15"/>
                  </a:lnTo>
                  <a:lnTo>
                    <a:pt x="59" y="16"/>
                  </a:lnTo>
                  <a:lnTo>
                    <a:pt x="55" y="18"/>
                  </a:lnTo>
                  <a:lnTo>
                    <a:pt x="54" y="19"/>
                  </a:lnTo>
                  <a:lnTo>
                    <a:pt x="54" y="19"/>
                  </a:lnTo>
                  <a:lnTo>
                    <a:pt x="53" y="19"/>
                  </a:lnTo>
                  <a:lnTo>
                    <a:pt x="54" y="19"/>
                  </a:lnTo>
                  <a:lnTo>
                    <a:pt x="53" y="19"/>
                  </a:lnTo>
                  <a:lnTo>
                    <a:pt x="54" y="19"/>
                  </a:lnTo>
                  <a:lnTo>
                    <a:pt x="53" y="20"/>
                  </a:lnTo>
                  <a:lnTo>
                    <a:pt x="45" y="25"/>
                  </a:lnTo>
                  <a:lnTo>
                    <a:pt x="21" y="42"/>
                  </a:lnTo>
                  <a:lnTo>
                    <a:pt x="1" y="55"/>
                  </a:lnTo>
                  <a:lnTo>
                    <a:pt x="1" y="55"/>
                  </a:lnTo>
                  <a:lnTo>
                    <a:pt x="1" y="64"/>
                  </a:lnTo>
                  <a:lnTo>
                    <a:pt x="0" y="89"/>
                  </a:lnTo>
                  <a:lnTo>
                    <a:pt x="0" y="110"/>
                  </a:lnTo>
                  <a:lnTo>
                    <a:pt x="1" y="110"/>
                  </a:lnTo>
                  <a:lnTo>
                    <a:pt x="2" y="109"/>
                  </a:lnTo>
                  <a:lnTo>
                    <a:pt x="16" y="100"/>
                  </a:lnTo>
                  <a:lnTo>
                    <a:pt x="62" y="69"/>
                  </a:lnTo>
                  <a:lnTo>
                    <a:pt x="97" y="46"/>
                  </a:lnTo>
                  <a:lnTo>
                    <a:pt x="99" y="43"/>
                  </a:lnTo>
                  <a:lnTo>
                    <a:pt x="98" y="43"/>
                  </a:lnTo>
                  <a:lnTo>
                    <a:pt x="99" y="43"/>
                  </a:lnTo>
                  <a:lnTo>
                    <a:pt x="98" y="43"/>
                  </a:lnTo>
                  <a:lnTo>
                    <a:pt x="99" y="43"/>
                  </a:lnTo>
                  <a:lnTo>
                    <a:pt x="107" y="39"/>
                  </a:lnTo>
                  <a:lnTo>
                    <a:pt x="142" y="30"/>
                  </a:lnTo>
                  <a:lnTo>
                    <a:pt x="199" y="36"/>
                  </a:lnTo>
                  <a:lnTo>
                    <a:pt x="218" y="43"/>
                  </a:lnTo>
                  <a:lnTo>
                    <a:pt x="217" y="43"/>
                  </a:lnTo>
                  <a:lnTo>
                    <a:pt x="218" y="43"/>
                  </a:lnTo>
                  <a:lnTo>
                    <a:pt x="217" y="43"/>
                  </a:lnTo>
                  <a:lnTo>
                    <a:pt x="218" y="43"/>
                  </a:lnTo>
                  <a:lnTo>
                    <a:pt x="215" y="42"/>
                  </a:lnTo>
                  <a:lnTo>
                    <a:pt x="214" y="41"/>
                  </a:lnTo>
                  <a:lnTo>
                    <a:pt x="213" y="41"/>
                  </a:lnTo>
                  <a:lnTo>
                    <a:pt x="214" y="41"/>
                  </a:lnTo>
                  <a:lnTo>
                    <a:pt x="213" y="41"/>
                  </a:lnTo>
                  <a:lnTo>
                    <a:pt x="214" y="41"/>
                  </a:lnTo>
                  <a:lnTo>
                    <a:pt x="211" y="39"/>
                  </a:lnTo>
                  <a:lnTo>
                    <a:pt x="209" y="36"/>
                  </a:lnTo>
                  <a:lnTo>
                    <a:pt x="206" y="34"/>
                  </a:lnTo>
                  <a:lnTo>
                    <a:pt x="206" y="33"/>
                  </a:lnTo>
                  <a:lnTo>
                    <a:pt x="206" y="33"/>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6" name="Freeform 23">
              <a:extLst>
                <a:ext uri="{FF2B5EF4-FFF2-40B4-BE49-F238E27FC236}">
                  <a16:creationId xmlns:a16="http://schemas.microsoft.com/office/drawing/2014/main" id="{A847C081-06C1-4376-8D78-1335DD1144C1}"/>
                </a:ext>
              </a:extLst>
            </p:cNvPr>
            <p:cNvSpPr>
              <a:spLocks noChangeAspect="1"/>
            </p:cNvSpPr>
            <p:nvPr/>
          </p:nvSpPr>
          <p:spPr bwMode="auto">
            <a:xfrm>
              <a:off x="4700" y="3958"/>
              <a:ext cx="91" cy="44"/>
            </a:xfrm>
            <a:custGeom>
              <a:avLst/>
              <a:gdLst>
                <a:gd name="T0" fmla="*/ 133 w 184"/>
                <a:gd name="T1" fmla="*/ 33 h 87"/>
                <a:gd name="T2" fmla="*/ 128 w 184"/>
                <a:gd name="T3" fmla="*/ 38 h 87"/>
                <a:gd name="T4" fmla="*/ 115 w 184"/>
                <a:gd name="T5" fmla="*/ 46 h 87"/>
                <a:gd name="T6" fmla="*/ 75 w 184"/>
                <a:gd name="T7" fmla="*/ 58 h 87"/>
                <a:gd name="T8" fmla="*/ 17 w 184"/>
                <a:gd name="T9" fmla="*/ 50 h 87"/>
                <a:gd name="T10" fmla="*/ 1 w 184"/>
                <a:gd name="T11" fmla="*/ 42 h 87"/>
                <a:gd name="T12" fmla="*/ 0 w 184"/>
                <a:gd name="T13" fmla="*/ 42 h 87"/>
                <a:gd name="T14" fmla="*/ 1 w 184"/>
                <a:gd name="T15" fmla="*/ 42 h 87"/>
                <a:gd name="T16" fmla="*/ 0 w 184"/>
                <a:gd name="T17" fmla="*/ 42 h 87"/>
                <a:gd name="T18" fmla="*/ 1 w 184"/>
                <a:gd name="T19" fmla="*/ 42 h 87"/>
                <a:gd name="T20" fmla="*/ 2 w 184"/>
                <a:gd name="T21" fmla="*/ 44 h 87"/>
                <a:gd name="T22" fmla="*/ 6 w 184"/>
                <a:gd name="T23" fmla="*/ 48 h 87"/>
                <a:gd name="T24" fmla="*/ 8 w 184"/>
                <a:gd name="T25" fmla="*/ 50 h 87"/>
                <a:gd name="T26" fmla="*/ 9 w 184"/>
                <a:gd name="T27" fmla="*/ 50 h 87"/>
                <a:gd name="T28" fmla="*/ 8 w 184"/>
                <a:gd name="T29" fmla="*/ 50 h 87"/>
                <a:gd name="T30" fmla="*/ 9 w 184"/>
                <a:gd name="T31" fmla="*/ 50 h 87"/>
                <a:gd name="T32" fmla="*/ 8 w 184"/>
                <a:gd name="T33" fmla="*/ 50 h 87"/>
                <a:gd name="T34" fmla="*/ 9 w 184"/>
                <a:gd name="T35" fmla="*/ 50 h 87"/>
                <a:gd name="T36" fmla="*/ 11 w 184"/>
                <a:gd name="T37" fmla="*/ 52 h 87"/>
                <a:gd name="T38" fmla="*/ 15 w 184"/>
                <a:gd name="T39" fmla="*/ 56 h 87"/>
                <a:gd name="T40" fmla="*/ 19 w 184"/>
                <a:gd name="T41" fmla="*/ 59 h 87"/>
                <a:gd name="T42" fmla="*/ 21 w 184"/>
                <a:gd name="T43" fmla="*/ 59 h 87"/>
                <a:gd name="T44" fmla="*/ 33 w 184"/>
                <a:gd name="T45" fmla="*/ 69 h 87"/>
                <a:gd name="T46" fmla="*/ 59 w 184"/>
                <a:gd name="T47" fmla="*/ 81 h 87"/>
                <a:gd name="T48" fmla="*/ 84 w 184"/>
                <a:gd name="T49" fmla="*/ 87 h 87"/>
                <a:gd name="T50" fmla="*/ 109 w 184"/>
                <a:gd name="T51" fmla="*/ 87 h 87"/>
                <a:gd name="T52" fmla="*/ 133 w 184"/>
                <a:gd name="T53" fmla="*/ 81 h 87"/>
                <a:gd name="T54" fmla="*/ 156 w 184"/>
                <a:gd name="T55" fmla="*/ 72 h 87"/>
                <a:gd name="T56" fmla="*/ 168 w 184"/>
                <a:gd name="T57" fmla="*/ 65 h 87"/>
                <a:gd name="T58" fmla="*/ 171 w 184"/>
                <a:gd name="T59" fmla="*/ 63 h 87"/>
                <a:gd name="T60" fmla="*/ 177 w 184"/>
                <a:gd name="T61" fmla="*/ 59 h 87"/>
                <a:gd name="T62" fmla="*/ 182 w 184"/>
                <a:gd name="T63" fmla="*/ 56 h 87"/>
                <a:gd name="T64" fmla="*/ 184 w 184"/>
                <a:gd name="T65" fmla="*/ 55 h 87"/>
                <a:gd name="T66" fmla="*/ 183 w 184"/>
                <a:gd name="T67" fmla="*/ 55 h 87"/>
                <a:gd name="T68" fmla="*/ 184 w 184"/>
                <a:gd name="T69" fmla="*/ 55 h 87"/>
                <a:gd name="T70" fmla="*/ 183 w 184"/>
                <a:gd name="T71" fmla="*/ 55 h 87"/>
                <a:gd name="T72" fmla="*/ 184 w 184"/>
                <a:gd name="T73" fmla="*/ 55 h 87"/>
                <a:gd name="T74" fmla="*/ 184 w 184"/>
                <a:gd name="T75" fmla="*/ 47 h 87"/>
                <a:gd name="T76" fmla="*/ 183 w 184"/>
                <a:gd name="T77" fmla="*/ 21 h 87"/>
                <a:gd name="T78" fmla="*/ 183 w 184"/>
                <a:gd name="T79" fmla="*/ 1 h 87"/>
                <a:gd name="T80" fmla="*/ 184 w 184"/>
                <a:gd name="T81" fmla="*/ 0 h 87"/>
                <a:gd name="T82" fmla="*/ 183 w 184"/>
                <a:gd name="T83" fmla="*/ 0 h 87"/>
                <a:gd name="T84" fmla="*/ 184 w 184"/>
                <a:gd name="T85" fmla="*/ 0 h 87"/>
                <a:gd name="T86" fmla="*/ 183 w 184"/>
                <a:gd name="T87" fmla="*/ 0 h 87"/>
                <a:gd name="T88" fmla="*/ 184 w 184"/>
                <a:gd name="T89" fmla="*/ 0 h 87"/>
                <a:gd name="T90" fmla="*/ 178 w 184"/>
                <a:gd name="T91" fmla="*/ 3 h 87"/>
                <a:gd name="T92" fmla="*/ 168 w 184"/>
                <a:gd name="T93" fmla="*/ 10 h 87"/>
                <a:gd name="T94" fmla="*/ 150 w 184"/>
                <a:gd name="T95" fmla="*/ 23 h 87"/>
                <a:gd name="T96" fmla="*/ 136 w 184"/>
                <a:gd name="T97" fmla="*/ 32 h 87"/>
                <a:gd name="T98" fmla="*/ 133 w 184"/>
                <a:gd name="T99" fmla="*/ 33 h 87"/>
                <a:gd name="T100" fmla="*/ 133 w 184"/>
                <a:gd name="T101" fmla="*/ 3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4" h="87">
                  <a:moveTo>
                    <a:pt x="133" y="33"/>
                  </a:moveTo>
                  <a:lnTo>
                    <a:pt x="128" y="38"/>
                  </a:lnTo>
                  <a:lnTo>
                    <a:pt x="115" y="46"/>
                  </a:lnTo>
                  <a:lnTo>
                    <a:pt x="75" y="58"/>
                  </a:lnTo>
                  <a:lnTo>
                    <a:pt x="17" y="50"/>
                  </a:lnTo>
                  <a:lnTo>
                    <a:pt x="1" y="42"/>
                  </a:lnTo>
                  <a:lnTo>
                    <a:pt x="0" y="42"/>
                  </a:lnTo>
                  <a:lnTo>
                    <a:pt x="1" y="42"/>
                  </a:lnTo>
                  <a:lnTo>
                    <a:pt x="0" y="42"/>
                  </a:lnTo>
                  <a:lnTo>
                    <a:pt x="1" y="42"/>
                  </a:lnTo>
                  <a:lnTo>
                    <a:pt x="2" y="44"/>
                  </a:lnTo>
                  <a:lnTo>
                    <a:pt x="6" y="48"/>
                  </a:lnTo>
                  <a:lnTo>
                    <a:pt x="8" y="50"/>
                  </a:lnTo>
                  <a:lnTo>
                    <a:pt x="9" y="50"/>
                  </a:lnTo>
                  <a:lnTo>
                    <a:pt x="8" y="50"/>
                  </a:lnTo>
                  <a:lnTo>
                    <a:pt x="9" y="50"/>
                  </a:lnTo>
                  <a:lnTo>
                    <a:pt x="8" y="50"/>
                  </a:lnTo>
                  <a:lnTo>
                    <a:pt x="9" y="50"/>
                  </a:lnTo>
                  <a:lnTo>
                    <a:pt x="11" y="52"/>
                  </a:lnTo>
                  <a:lnTo>
                    <a:pt x="15" y="56"/>
                  </a:lnTo>
                  <a:lnTo>
                    <a:pt x="19" y="59"/>
                  </a:lnTo>
                  <a:lnTo>
                    <a:pt x="21" y="59"/>
                  </a:lnTo>
                  <a:lnTo>
                    <a:pt x="33" y="69"/>
                  </a:lnTo>
                  <a:lnTo>
                    <a:pt x="59" y="81"/>
                  </a:lnTo>
                  <a:lnTo>
                    <a:pt x="84" y="87"/>
                  </a:lnTo>
                  <a:lnTo>
                    <a:pt x="109" y="87"/>
                  </a:lnTo>
                  <a:lnTo>
                    <a:pt x="133" y="81"/>
                  </a:lnTo>
                  <a:lnTo>
                    <a:pt x="156" y="72"/>
                  </a:lnTo>
                  <a:lnTo>
                    <a:pt x="168" y="65"/>
                  </a:lnTo>
                  <a:lnTo>
                    <a:pt x="171" y="63"/>
                  </a:lnTo>
                  <a:lnTo>
                    <a:pt x="177" y="59"/>
                  </a:lnTo>
                  <a:lnTo>
                    <a:pt x="182" y="56"/>
                  </a:lnTo>
                  <a:lnTo>
                    <a:pt x="184" y="55"/>
                  </a:lnTo>
                  <a:lnTo>
                    <a:pt x="183" y="55"/>
                  </a:lnTo>
                  <a:lnTo>
                    <a:pt x="184" y="55"/>
                  </a:lnTo>
                  <a:lnTo>
                    <a:pt x="183" y="55"/>
                  </a:lnTo>
                  <a:lnTo>
                    <a:pt x="184" y="55"/>
                  </a:lnTo>
                  <a:lnTo>
                    <a:pt x="184" y="47"/>
                  </a:lnTo>
                  <a:lnTo>
                    <a:pt x="183" y="21"/>
                  </a:lnTo>
                  <a:lnTo>
                    <a:pt x="183" y="1"/>
                  </a:lnTo>
                  <a:lnTo>
                    <a:pt x="184" y="0"/>
                  </a:lnTo>
                  <a:lnTo>
                    <a:pt x="183" y="0"/>
                  </a:lnTo>
                  <a:lnTo>
                    <a:pt x="184" y="0"/>
                  </a:lnTo>
                  <a:lnTo>
                    <a:pt x="183" y="0"/>
                  </a:lnTo>
                  <a:lnTo>
                    <a:pt x="184" y="0"/>
                  </a:lnTo>
                  <a:lnTo>
                    <a:pt x="178" y="3"/>
                  </a:lnTo>
                  <a:lnTo>
                    <a:pt x="168" y="10"/>
                  </a:lnTo>
                  <a:lnTo>
                    <a:pt x="150" y="23"/>
                  </a:lnTo>
                  <a:lnTo>
                    <a:pt x="136" y="32"/>
                  </a:lnTo>
                  <a:lnTo>
                    <a:pt x="133" y="33"/>
                  </a:lnTo>
                  <a:lnTo>
                    <a:pt x="133" y="33"/>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7" name="Freeform 24">
              <a:extLst>
                <a:ext uri="{FF2B5EF4-FFF2-40B4-BE49-F238E27FC236}">
                  <a16:creationId xmlns:a16="http://schemas.microsoft.com/office/drawing/2014/main" id="{BFCF5E8B-D6F0-4C46-8B31-4DC1A987DCC7}"/>
                </a:ext>
              </a:extLst>
            </p:cNvPr>
            <p:cNvSpPr>
              <a:spLocks noChangeAspect="1"/>
            </p:cNvSpPr>
            <p:nvPr/>
          </p:nvSpPr>
          <p:spPr bwMode="auto">
            <a:xfrm>
              <a:off x="4667" y="3903"/>
              <a:ext cx="124" cy="66"/>
            </a:xfrm>
            <a:custGeom>
              <a:avLst/>
              <a:gdLst>
                <a:gd name="T0" fmla="*/ 128 w 251"/>
                <a:gd name="T1" fmla="*/ 83 h 132"/>
                <a:gd name="T2" fmla="*/ 75 w 251"/>
                <a:gd name="T3" fmla="*/ 104 h 132"/>
                <a:gd name="T4" fmla="*/ 1 w 251"/>
                <a:gd name="T5" fmla="*/ 89 h 132"/>
                <a:gd name="T6" fmla="*/ 1 w 251"/>
                <a:gd name="T7" fmla="*/ 89 h 132"/>
                <a:gd name="T8" fmla="*/ 1 w 251"/>
                <a:gd name="T9" fmla="*/ 89 h 132"/>
                <a:gd name="T10" fmla="*/ 6 w 251"/>
                <a:gd name="T11" fmla="*/ 94 h 132"/>
                <a:gd name="T12" fmla="*/ 9 w 251"/>
                <a:gd name="T13" fmla="*/ 97 h 132"/>
                <a:gd name="T14" fmla="*/ 9 w 251"/>
                <a:gd name="T15" fmla="*/ 97 h 132"/>
                <a:gd name="T16" fmla="*/ 9 w 251"/>
                <a:gd name="T17" fmla="*/ 97 h 132"/>
                <a:gd name="T18" fmla="*/ 12 w 251"/>
                <a:gd name="T19" fmla="*/ 99 h 132"/>
                <a:gd name="T20" fmla="*/ 12 w 251"/>
                <a:gd name="T21" fmla="*/ 99 h 132"/>
                <a:gd name="T22" fmla="*/ 12 w 251"/>
                <a:gd name="T23" fmla="*/ 99 h 132"/>
                <a:gd name="T24" fmla="*/ 12 w 251"/>
                <a:gd name="T25" fmla="*/ 99 h 132"/>
                <a:gd name="T26" fmla="*/ 12 w 251"/>
                <a:gd name="T27" fmla="*/ 99 h 132"/>
                <a:gd name="T28" fmla="*/ 12 w 251"/>
                <a:gd name="T29" fmla="*/ 99 h 132"/>
                <a:gd name="T30" fmla="*/ 12 w 251"/>
                <a:gd name="T31" fmla="*/ 99 h 132"/>
                <a:gd name="T32" fmla="*/ 12 w 251"/>
                <a:gd name="T33" fmla="*/ 99 h 132"/>
                <a:gd name="T34" fmla="*/ 12 w 251"/>
                <a:gd name="T35" fmla="*/ 99 h 132"/>
                <a:gd name="T36" fmla="*/ 12 w 251"/>
                <a:gd name="T37" fmla="*/ 99 h 132"/>
                <a:gd name="T38" fmla="*/ 12 w 251"/>
                <a:gd name="T39" fmla="*/ 99 h 132"/>
                <a:gd name="T40" fmla="*/ 52 w 251"/>
                <a:gd name="T41" fmla="*/ 124 h 132"/>
                <a:gd name="T42" fmla="*/ 107 w 251"/>
                <a:gd name="T43" fmla="*/ 132 h 132"/>
                <a:gd name="T44" fmla="*/ 155 w 251"/>
                <a:gd name="T45" fmla="*/ 117 h 132"/>
                <a:gd name="T46" fmla="*/ 173 w 251"/>
                <a:gd name="T47" fmla="*/ 107 h 132"/>
                <a:gd name="T48" fmla="*/ 214 w 251"/>
                <a:gd name="T49" fmla="*/ 80 h 132"/>
                <a:gd name="T50" fmla="*/ 251 w 251"/>
                <a:gd name="T51" fmla="*/ 54 h 132"/>
                <a:gd name="T52" fmla="*/ 251 w 251"/>
                <a:gd name="T53" fmla="*/ 54 h 132"/>
                <a:gd name="T54" fmla="*/ 251 w 251"/>
                <a:gd name="T55" fmla="*/ 54 h 132"/>
                <a:gd name="T56" fmla="*/ 250 w 251"/>
                <a:gd name="T57" fmla="*/ 21 h 132"/>
                <a:gd name="T58" fmla="*/ 251 w 251"/>
                <a:gd name="T59" fmla="*/ 0 h 132"/>
                <a:gd name="T60" fmla="*/ 251 w 251"/>
                <a:gd name="T61" fmla="*/ 0 h 132"/>
                <a:gd name="T62" fmla="*/ 251 w 251"/>
                <a:gd name="T63" fmla="*/ 0 h 132"/>
                <a:gd name="T64" fmla="*/ 214 w 251"/>
                <a:gd name="T65" fmla="*/ 24 h 132"/>
                <a:gd name="T66" fmla="*/ 137 w 251"/>
                <a:gd name="T67" fmla="*/ 76 h 132"/>
                <a:gd name="T68" fmla="*/ 134 w 251"/>
                <a:gd name="T69" fmla="*/ 7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1" h="132">
                  <a:moveTo>
                    <a:pt x="134" y="78"/>
                  </a:moveTo>
                  <a:lnTo>
                    <a:pt x="128" y="83"/>
                  </a:lnTo>
                  <a:lnTo>
                    <a:pt x="114" y="91"/>
                  </a:lnTo>
                  <a:lnTo>
                    <a:pt x="75" y="104"/>
                  </a:lnTo>
                  <a:lnTo>
                    <a:pt x="17" y="97"/>
                  </a:lnTo>
                  <a:lnTo>
                    <a:pt x="1" y="89"/>
                  </a:lnTo>
                  <a:lnTo>
                    <a:pt x="0" y="89"/>
                  </a:lnTo>
                  <a:lnTo>
                    <a:pt x="1" y="89"/>
                  </a:lnTo>
                  <a:lnTo>
                    <a:pt x="0" y="89"/>
                  </a:lnTo>
                  <a:lnTo>
                    <a:pt x="1" y="89"/>
                  </a:lnTo>
                  <a:lnTo>
                    <a:pt x="2" y="91"/>
                  </a:lnTo>
                  <a:lnTo>
                    <a:pt x="6" y="94"/>
                  </a:lnTo>
                  <a:lnTo>
                    <a:pt x="8" y="97"/>
                  </a:lnTo>
                  <a:lnTo>
                    <a:pt x="9" y="97"/>
                  </a:lnTo>
                  <a:lnTo>
                    <a:pt x="8" y="97"/>
                  </a:lnTo>
                  <a:lnTo>
                    <a:pt x="9" y="97"/>
                  </a:lnTo>
                  <a:lnTo>
                    <a:pt x="8" y="97"/>
                  </a:lnTo>
                  <a:lnTo>
                    <a:pt x="9" y="97"/>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24" y="111"/>
                  </a:lnTo>
                  <a:lnTo>
                    <a:pt x="52" y="124"/>
                  </a:lnTo>
                  <a:lnTo>
                    <a:pt x="79" y="132"/>
                  </a:lnTo>
                  <a:lnTo>
                    <a:pt x="107" y="132"/>
                  </a:lnTo>
                  <a:lnTo>
                    <a:pt x="132" y="128"/>
                  </a:lnTo>
                  <a:lnTo>
                    <a:pt x="155" y="117"/>
                  </a:lnTo>
                  <a:lnTo>
                    <a:pt x="167" y="111"/>
                  </a:lnTo>
                  <a:lnTo>
                    <a:pt x="173" y="107"/>
                  </a:lnTo>
                  <a:lnTo>
                    <a:pt x="185" y="99"/>
                  </a:lnTo>
                  <a:lnTo>
                    <a:pt x="214" y="80"/>
                  </a:lnTo>
                  <a:lnTo>
                    <a:pt x="243" y="60"/>
                  </a:lnTo>
                  <a:lnTo>
                    <a:pt x="251" y="54"/>
                  </a:lnTo>
                  <a:lnTo>
                    <a:pt x="250" y="54"/>
                  </a:lnTo>
                  <a:lnTo>
                    <a:pt x="251" y="54"/>
                  </a:lnTo>
                  <a:lnTo>
                    <a:pt x="250" y="54"/>
                  </a:lnTo>
                  <a:lnTo>
                    <a:pt x="251" y="54"/>
                  </a:lnTo>
                  <a:lnTo>
                    <a:pt x="251" y="46"/>
                  </a:lnTo>
                  <a:lnTo>
                    <a:pt x="250" y="21"/>
                  </a:lnTo>
                  <a:lnTo>
                    <a:pt x="250" y="1"/>
                  </a:lnTo>
                  <a:lnTo>
                    <a:pt x="251" y="0"/>
                  </a:lnTo>
                  <a:lnTo>
                    <a:pt x="250" y="0"/>
                  </a:lnTo>
                  <a:lnTo>
                    <a:pt x="251" y="0"/>
                  </a:lnTo>
                  <a:lnTo>
                    <a:pt x="250" y="0"/>
                  </a:lnTo>
                  <a:lnTo>
                    <a:pt x="251" y="0"/>
                  </a:lnTo>
                  <a:lnTo>
                    <a:pt x="238" y="8"/>
                  </a:lnTo>
                  <a:lnTo>
                    <a:pt x="214" y="24"/>
                  </a:lnTo>
                  <a:lnTo>
                    <a:pt x="168" y="55"/>
                  </a:lnTo>
                  <a:lnTo>
                    <a:pt x="137" y="76"/>
                  </a:lnTo>
                  <a:lnTo>
                    <a:pt x="134" y="78"/>
                  </a:lnTo>
                  <a:lnTo>
                    <a:pt x="134" y="78"/>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8" name="Freeform 25">
              <a:extLst>
                <a:ext uri="{FF2B5EF4-FFF2-40B4-BE49-F238E27FC236}">
                  <a16:creationId xmlns:a16="http://schemas.microsoft.com/office/drawing/2014/main" id="{34659402-903D-4A1E-B42D-8C704A819A87}"/>
                </a:ext>
              </a:extLst>
            </p:cNvPr>
            <p:cNvSpPr>
              <a:spLocks noChangeAspect="1"/>
            </p:cNvSpPr>
            <p:nvPr/>
          </p:nvSpPr>
          <p:spPr bwMode="auto">
            <a:xfrm>
              <a:off x="4633" y="3847"/>
              <a:ext cx="158" cy="90"/>
            </a:xfrm>
            <a:custGeom>
              <a:avLst/>
              <a:gdLst>
                <a:gd name="T0" fmla="*/ 134 w 319"/>
                <a:gd name="T1" fmla="*/ 123 h 179"/>
                <a:gd name="T2" fmla="*/ 128 w 319"/>
                <a:gd name="T3" fmla="*/ 127 h 179"/>
                <a:gd name="T4" fmla="*/ 114 w 319"/>
                <a:gd name="T5" fmla="*/ 135 h 179"/>
                <a:gd name="T6" fmla="*/ 74 w 319"/>
                <a:gd name="T7" fmla="*/ 148 h 179"/>
                <a:gd name="T8" fmla="*/ 17 w 319"/>
                <a:gd name="T9" fmla="*/ 142 h 179"/>
                <a:gd name="T10" fmla="*/ 1 w 319"/>
                <a:gd name="T11" fmla="*/ 134 h 179"/>
                <a:gd name="T12" fmla="*/ 0 w 319"/>
                <a:gd name="T13" fmla="*/ 134 h 179"/>
                <a:gd name="T14" fmla="*/ 1 w 319"/>
                <a:gd name="T15" fmla="*/ 134 h 179"/>
                <a:gd name="T16" fmla="*/ 0 w 319"/>
                <a:gd name="T17" fmla="*/ 134 h 179"/>
                <a:gd name="T18" fmla="*/ 1 w 319"/>
                <a:gd name="T19" fmla="*/ 134 h 179"/>
                <a:gd name="T20" fmla="*/ 2 w 319"/>
                <a:gd name="T21" fmla="*/ 137 h 179"/>
                <a:gd name="T22" fmla="*/ 6 w 319"/>
                <a:gd name="T23" fmla="*/ 140 h 179"/>
                <a:gd name="T24" fmla="*/ 9 w 319"/>
                <a:gd name="T25" fmla="*/ 142 h 179"/>
                <a:gd name="T26" fmla="*/ 10 w 319"/>
                <a:gd name="T27" fmla="*/ 142 h 179"/>
                <a:gd name="T28" fmla="*/ 9 w 319"/>
                <a:gd name="T29" fmla="*/ 142 h 179"/>
                <a:gd name="T30" fmla="*/ 10 w 319"/>
                <a:gd name="T31" fmla="*/ 142 h 179"/>
                <a:gd name="T32" fmla="*/ 9 w 319"/>
                <a:gd name="T33" fmla="*/ 142 h 179"/>
                <a:gd name="T34" fmla="*/ 10 w 319"/>
                <a:gd name="T35" fmla="*/ 142 h 179"/>
                <a:gd name="T36" fmla="*/ 12 w 319"/>
                <a:gd name="T37" fmla="*/ 145 h 179"/>
                <a:gd name="T38" fmla="*/ 14 w 319"/>
                <a:gd name="T39" fmla="*/ 147 h 179"/>
                <a:gd name="T40" fmla="*/ 20 w 319"/>
                <a:gd name="T41" fmla="*/ 152 h 179"/>
                <a:gd name="T42" fmla="*/ 27 w 319"/>
                <a:gd name="T43" fmla="*/ 156 h 179"/>
                <a:gd name="T44" fmla="*/ 29 w 319"/>
                <a:gd name="T45" fmla="*/ 157 h 179"/>
                <a:gd name="T46" fmla="*/ 40 w 319"/>
                <a:gd name="T47" fmla="*/ 165 h 179"/>
                <a:gd name="T48" fmla="*/ 65 w 319"/>
                <a:gd name="T49" fmla="*/ 175 h 179"/>
                <a:gd name="T50" fmla="*/ 89 w 319"/>
                <a:gd name="T51" fmla="*/ 179 h 179"/>
                <a:gd name="T52" fmla="*/ 112 w 319"/>
                <a:gd name="T53" fmla="*/ 178 h 179"/>
                <a:gd name="T54" fmla="*/ 135 w 319"/>
                <a:gd name="T55" fmla="*/ 172 h 179"/>
                <a:gd name="T56" fmla="*/ 157 w 319"/>
                <a:gd name="T57" fmla="*/ 162 h 179"/>
                <a:gd name="T58" fmla="*/ 168 w 319"/>
                <a:gd name="T59" fmla="*/ 155 h 179"/>
                <a:gd name="T60" fmla="*/ 176 w 319"/>
                <a:gd name="T61" fmla="*/ 150 h 179"/>
                <a:gd name="T62" fmla="*/ 196 w 319"/>
                <a:gd name="T63" fmla="*/ 137 h 179"/>
                <a:gd name="T64" fmla="*/ 250 w 319"/>
                <a:gd name="T65" fmla="*/ 101 h 179"/>
                <a:gd name="T66" fmla="*/ 305 w 319"/>
                <a:gd name="T67" fmla="*/ 64 h 179"/>
                <a:gd name="T68" fmla="*/ 319 w 319"/>
                <a:gd name="T69" fmla="*/ 55 h 179"/>
                <a:gd name="T70" fmla="*/ 318 w 319"/>
                <a:gd name="T71" fmla="*/ 55 h 179"/>
                <a:gd name="T72" fmla="*/ 319 w 319"/>
                <a:gd name="T73" fmla="*/ 55 h 179"/>
                <a:gd name="T74" fmla="*/ 318 w 319"/>
                <a:gd name="T75" fmla="*/ 55 h 179"/>
                <a:gd name="T76" fmla="*/ 319 w 319"/>
                <a:gd name="T77" fmla="*/ 55 h 179"/>
                <a:gd name="T78" fmla="*/ 319 w 319"/>
                <a:gd name="T79" fmla="*/ 47 h 179"/>
                <a:gd name="T80" fmla="*/ 318 w 319"/>
                <a:gd name="T81" fmla="*/ 22 h 179"/>
                <a:gd name="T82" fmla="*/ 318 w 319"/>
                <a:gd name="T83" fmla="*/ 1 h 179"/>
                <a:gd name="T84" fmla="*/ 319 w 319"/>
                <a:gd name="T85" fmla="*/ 0 h 179"/>
                <a:gd name="T86" fmla="*/ 318 w 319"/>
                <a:gd name="T87" fmla="*/ 0 h 179"/>
                <a:gd name="T88" fmla="*/ 319 w 319"/>
                <a:gd name="T89" fmla="*/ 0 h 179"/>
                <a:gd name="T90" fmla="*/ 318 w 319"/>
                <a:gd name="T91" fmla="*/ 0 h 179"/>
                <a:gd name="T92" fmla="*/ 319 w 319"/>
                <a:gd name="T93" fmla="*/ 0 h 179"/>
                <a:gd name="T94" fmla="*/ 302 w 319"/>
                <a:gd name="T95" fmla="*/ 11 h 179"/>
                <a:gd name="T96" fmla="*/ 264 w 319"/>
                <a:gd name="T97" fmla="*/ 37 h 179"/>
                <a:gd name="T98" fmla="*/ 188 w 319"/>
                <a:gd name="T99" fmla="*/ 87 h 179"/>
                <a:gd name="T100" fmla="*/ 138 w 319"/>
                <a:gd name="T101" fmla="*/ 121 h 179"/>
                <a:gd name="T102" fmla="*/ 134 w 319"/>
                <a:gd name="T103" fmla="*/ 123 h 179"/>
                <a:gd name="T104" fmla="*/ 134 w 319"/>
                <a:gd name="T105" fmla="*/ 12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9" h="179">
                  <a:moveTo>
                    <a:pt x="134" y="123"/>
                  </a:moveTo>
                  <a:lnTo>
                    <a:pt x="128" y="127"/>
                  </a:lnTo>
                  <a:lnTo>
                    <a:pt x="114" y="135"/>
                  </a:lnTo>
                  <a:lnTo>
                    <a:pt x="74" y="148"/>
                  </a:lnTo>
                  <a:lnTo>
                    <a:pt x="17" y="142"/>
                  </a:lnTo>
                  <a:lnTo>
                    <a:pt x="1" y="134"/>
                  </a:lnTo>
                  <a:lnTo>
                    <a:pt x="0" y="134"/>
                  </a:lnTo>
                  <a:lnTo>
                    <a:pt x="1" y="134"/>
                  </a:lnTo>
                  <a:lnTo>
                    <a:pt x="0" y="134"/>
                  </a:lnTo>
                  <a:lnTo>
                    <a:pt x="1" y="134"/>
                  </a:lnTo>
                  <a:lnTo>
                    <a:pt x="2" y="137"/>
                  </a:lnTo>
                  <a:lnTo>
                    <a:pt x="6" y="140"/>
                  </a:lnTo>
                  <a:lnTo>
                    <a:pt x="9" y="142"/>
                  </a:lnTo>
                  <a:lnTo>
                    <a:pt x="10" y="142"/>
                  </a:lnTo>
                  <a:lnTo>
                    <a:pt x="9" y="142"/>
                  </a:lnTo>
                  <a:lnTo>
                    <a:pt x="10" y="142"/>
                  </a:lnTo>
                  <a:lnTo>
                    <a:pt x="9" y="142"/>
                  </a:lnTo>
                  <a:lnTo>
                    <a:pt x="10" y="142"/>
                  </a:lnTo>
                  <a:lnTo>
                    <a:pt x="12" y="145"/>
                  </a:lnTo>
                  <a:lnTo>
                    <a:pt x="14" y="147"/>
                  </a:lnTo>
                  <a:lnTo>
                    <a:pt x="20" y="152"/>
                  </a:lnTo>
                  <a:lnTo>
                    <a:pt x="27" y="156"/>
                  </a:lnTo>
                  <a:lnTo>
                    <a:pt x="29" y="157"/>
                  </a:lnTo>
                  <a:lnTo>
                    <a:pt x="40" y="165"/>
                  </a:lnTo>
                  <a:lnTo>
                    <a:pt x="65" y="175"/>
                  </a:lnTo>
                  <a:lnTo>
                    <a:pt x="89" y="179"/>
                  </a:lnTo>
                  <a:lnTo>
                    <a:pt x="112" y="178"/>
                  </a:lnTo>
                  <a:lnTo>
                    <a:pt x="135" y="172"/>
                  </a:lnTo>
                  <a:lnTo>
                    <a:pt x="157" y="162"/>
                  </a:lnTo>
                  <a:lnTo>
                    <a:pt x="168" y="155"/>
                  </a:lnTo>
                  <a:lnTo>
                    <a:pt x="176" y="150"/>
                  </a:lnTo>
                  <a:lnTo>
                    <a:pt x="196" y="137"/>
                  </a:lnTo>
                  <a:lnTo>
                    <a:pt x="250" y="101"/>
                  </a:lnTo>
                  <a:lnTo>
                    <a:pt x="305" y="64"/>
                  </a:lnTo>
                  <a:lnTo>
                    <a:pt x="319" y="55"/>
                  </a:lnTo>
                  <a:lnTo>
                    <a:pt x="318" y="55"/>
                  </a:lnTo>
                  <a:lnTo>
                    <a:pt x="319" y="55"/>
                  </a:lnTo>
                  <a:lnTo>
                    <a:pt x="318" y="55"/>
                  </a:lnTo>
                  <a:lnTo>
                    <a:pt x="319" y="55"/>
                  </a:lnTo>
                  <a:lnTo>
                    <a:pt x="319" y="47"/>
                  </a:lnTo>
                  <a:lnTo>
                    <a:pt x="318" y="22"/>
                  </a:lnTo>
                  <a:lnTo>
                    <a:pt x="318" y="1"/>
                  </a:lnTo>
                  <a:lnTo>
                    <a:pt x="319" y="0"/>
                  </a:lnTo>
                  <a:lnTo>
                    <a:pt x="318" y="0"/>
                  </a:lnTo>
                  <a:lnTo>
                    <a:pt x="319" y="0"/>
                  </a:lnTo>
                  <a:lnTo>
                    <a:pt x="318" y="0"/>
                  </a:lnTo>
                  <a:lnTo>
                    <a:pt x="319" y="0"/>
                  </a:lnTo>
                  <a:lnTo>
                    <a:pt x="302" y="11"/>
                  </a:lnTo>
                  <a:lnTo>
                    <a:pt x="264" y="37"/>
                  </a:lnTo>
                  <a:lnTo>
                    <a:pt x="188" y="87"/>
                  </a:lnTo>
                  <a:lnTo>
                    <a:pt x="138" y="121"/>
                  </a:lnTo>
                  <a:lnTo>
                    <a:pt x="134" y="123"/>
                  </a:lnTo>
                  <a:lnTo>
                    <a:pt x="134" y="123"/>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grpSp>
      <p:sp>
        <p:nvSpPr>
          <p:cNvPr id="2" name="TextBox 1">
            <a:extLst>
              <a:ext uri="{FF2B5EF4-FFF2-40B4-BE49-F238E27FC236}">
                <a16:creationId xmlns:a16="http://schemas.microsoft.com/office/drawing/2014/main" id="{DED78BAB-6653-D6B0-E48C-B5FB69D5BC2B}"/>
              </a:ext>
            </a:extLst>
          </p:cNvPr>
          <p:cNvSpPr txBox="1"/>
          <p:nvPr/>
        </p:nvSpPr>
        <p:spPr>
          <a:xfrm>
            <a:off x="3200400" y="4866501"/>
            <a:ext cx="3000556" cy="276999"/>
          </a:xfrm>
          <a:prstGeom prst="rect">
            <a:avLst/>
          </a:prstGeom>
          <a:noFill/>
        </p:spPr>
        <p:txBody>
          <a:bodyPr wrap="square" rtlCol="0">
            <a:spAutoFit/>
          </a:bodyPr>
          <a:lstStyle/>
          <a:p>
            <a:r>
              <a:rPr lang="en-US" sz="1200" i="1" dirty="0"/>
              <a:t>Presented for ICCP, September, 2023</a:t>
            </a:r>
          </a:p>
        </p:txBody>
      </p:sp>
      <p:sp>
        <p:nvSpPr>
          <p:cNvPr id="4" name="Slide Number Placeholder 3">
            <a:extLst>
              <a:ext uri="{FF2B5EF4-FFF2-40B4-BE49-F238E27FC236}">
                <a16:creationId xmlns:a16="http://schemas.microsoft.com/office/drawing/2014/main" id="{A6B3E182-2247-2985-76C1-31A20A9F2E06}"/>
              </a:ext>
            </a:extLst>
          </p:cNvPr>
          <p:cNvSpPr>
            <a:spLocks noGrp="1"/>
          </p:cNvSpPr>
          <p:nvPr>
            <p:ph type="sldNum" sz="quarter" idx="15"/>
          </p:nvPr>
        </p:nvSpPr>
        <p:spPr/>
        <p:txBody>
          <a:bodyPr>
            <a:normAutofit fontScale="70000" lnSpcReduction="20000"/>
          </a:bodyPr>
          <a:lstStyle/>
          <a:p>
            <a:fld id="{B6F15528-21DE-4FAA-801E-634DDDAF4B2B}" type="slidenum">
              <a:rPr lang="en-US" smtClean="0"/>
              <a:pPr/>
              <a:t>13</a:t>
            </a:fld>
            <a:endParaRPr lang="en-US"/>
          </a:p>
        </p:txBody>
      </p:sp>
      <p:sp>
        <p:nvSpPr>
          <p:cNvPr id="5" name="Text Box 17">
            <a:extLst>
              <a:ext uri="{FF2B5EF4-FFF2-40B4-BE49-F238E27FC236}">
                <a16:creationId xmlns:a16="http://schemas.microsoft.com/office/drawing/2014/main" id="{657EF753-D112-6E7B-2A1A-67A46F020840}"/>
              </a:ext>
            </a:extLst>
          </p:cNvPr>
          <p:cNvSpPr txBox="1">
            <a:spLocks noChangeArrowheads="1"/>
          </p:cNvSpPr>
          <p:nvPr/>
        </p:nvSpPr>
        <p:spPr bwMode="auto">
          <a:xfrm>
            <a:off x="116375" y="816917"/>
            <a:ext cx="8646625" cy="3739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457200" lvl="1" indent="-457200">
              <a:spcBef>
                <a:spcPct val="50000"/>
              </a:spcBef>
              <a:buClr>
                <a:srgbClr val="FFFF00"/>
              </a:buClr>
              <a:buFont typeface="Courier New" pitchFamily="49" charset="0"/>
              <a:buChar char="o"/>
            </a:pPr>
            <a:r>
              <a:rPr lang="en-US" sz="2400" dirty="0"/>
              <a:t>Rationale for non-persuasive on negative vote:</a:t>
            </a:r>
          </a:p>
          <a:p>
            <a:pPr marL="457200" lvl="1" indent="-457200">
              <a:spcBef>
                <a:spcPct val="50000"/>
              </a:spcBef>
              <a:buClr>
                <a:srgbClr val="FFFF00"/>
              </a:buClr>
              <a:buFont typeface="Courier New" pitchFamily="49" charset="0"/>
              <a:buChar char="o"/>
            </a:pPr>
            <a:r>
              <a:rPr lang="en-US" i="1" dirty="0">
                <a:effectLst/>
                <a:latin typeface="Times New Roman" panose="02020603050405020304" pitchFamily="18" charset="0"/>
                <a:ea typeface="Times New Roman" panose="02020603050405020304" pitchFamily="18" charset="0"/>
              </a:rPr>
              <a:t>The rationale for finding the negative not persuasive is that there are currently no laboratories worldwide which make this measurement using a rotating stage, because of its difficulty, and the solution is to use a fixed stage with a rotating polarizer as balloted. Therefore, no laboratories are excluded by the balloted text. If technology should develop in the future to precisely center the rotating stage and objective, and keep the centration, then the updated language to incorporate this future technology for reflectance measurements of dispersed organic matter could be added to the text of the test method so that all laboratories using the future technology are included.</a:t>
            </a:r>
          </a:p>
          <a:p>
            <a:pPr marL="457200" lvl="1" indent="-457200">
              <a:spcBef>
                <a:spcPct val="50000"/>
              </a:spcBef>
              <a:buClr>
                <a:srgbClr val="FFFF00"/>
              </a:buClr>
              <a:buFont typeface="Courier New" pitchFamily="49" charset="0"/>
              <a:buChar char="o"/>
            </a:pPr>
            <a:r>
              <a:rPr lang="en-US" sz="2400" dirty="0">
                <a:latin typeface="+mn-lt"/>
                <a:ea typeface="Times New Roman" panose="02020603050405020304" pitchFamily="18" charset="0"/>
              </a:rPr>
              <a:t>Ballot passed and voter’s negative was found non-persuasive</a:t>
            </a:r>
            <a:r>
              <a:rPr lang="en-US" sz="2400" dirty="0">
                <a:effectLst/>
                <a:latin typeface="+mn-lt"/>
                <a:ea typeface="Times New Roman" panose="02020603050405020304" pitchFamily="18" charset="0"/>
              </a:rPr>
              <a:t> </a:t>
            </a:r>
            <a:r>
              <a:rPr lang="en-US" sz="2400" dirty="0">
                <a:latin typeface="+mn-lt"/>
              </a:rPr>
              <a:t> </a:t>
            </a:r>
          </a:p>
        </p:txBody>
      </p:sp>
    </p:spTree>
    <p:extLst>
      <p:ext uri="{BB962C8B-B14F-4D97-AF65-F5344CB8AC3E}">
        <p14:creationId xmlns:p14="http://schemas.microsoft.com/office/powerpoint/2010/main" val="68983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840" y="-226214"/>
            <a:ext cx="8157159" cy="865573"/>
          </a:xfrm>
        </p:spPr>
        <p:txBody>
          <a:bodyPr>
            <a:normAutofit fontScale="90000"/>
          </a:bodyPr>
          <a:lstStyle/>
          <a:p>
            <a:pPr algn="ctr"/>
            <a:r>
              <a:rPr lang="en-US" sz="3200" b="1" dirty="0">
                <a:solidFill>
                  <a:srgbClr val="FFFF00"/>
                </a:solidFill>
              </a:rPr>
              <a:t>Proposal for New Activities 2023 onwards</a:t>
            </a:r>
          </a:p>
        </p:txBody>
      </p:sp>
      <p:sp>
        <p:nvSpPr>
          <p:cNvPr id="19" name="TextBox 18"/>
          <p:cNvSpPr txBox="1"/>
          <p:nvPr/>
        </p:nvSpPr>
        <p:spPr>
          <a:xfrm>
            <a:off x="261467" y="669213"/>
            <a:ext cx="8668519" cy="4478149"/>
          </a:xfrm>
          <a:prstGeom prst="rect">
            <a:avLst/>
          </a:prstGeom>
          <a:noFill/>
        </p:spPr>
        <p:txBody>
          <a:bodyPr wrap="square" rtlCol="0">
            <a:spAutoFit/>
          </a:bodyPr>
          <a:lstStyle/>
          <a:p>
            <a:pPr marL="285750" indent="-285750">
              <a:spcAft>
                <a:spcPts val="600"/>
              </a:spcAft>
              <a:buClr>
                <a:srgbClr val="FFFF00"/>
              </a:buClr>
              <a:buFont typeface="Courier New" panose="02070309020205020404" pitchFamily="49" charset="0"/>
              <a:buChar char="o"/>
            </a:pPr>
            <a:r>
              <a:rPr lang="en-US" sz="2400" dirty="0"/>
              <a:t>Photograph round robin to identify vitrinite vs solid bitumen</a:t>
            </a:r>
          </a:p>
          <a:p>
            <a:pPr marL="285750" indent="-285750">
              <a:spcAft>
                <a:spcPts val="600"/>
              </a:spcAft>
              <a:buClr>
                <a:srgbClr val="FFFF00"/>
              </a:buClr>
              <a:buFont typeface="Courier New" panose="02070309020205020404" pitchFamily="49" charset="0"/>
              <a:buChar char="o"/>
            </a:pPr>
            <a:r>
              <a:rPr lang="en-US" sz="2400" dirty="0"/>
              <a:t>A Hilgers Fossil Student round robin on calibrated images</a:t>
            </a:r>
          </a:p>
          <a:p>
            <a:pPr marL="285750" indent="-285750">
              <a:spcAft>
                <a:spcPts val="600"/>
              </a:spcAft>
              <a:buClr>
                <a:srgbClr val="FFFF00"/>
              </a:buClr>
              <a:buFont typeface="Courier New" panose="02070309020205020404" pitchFamily="49" charset="0"/>
              <a:buChar char="o"/>
            </a:pPr>
            <a:r>
              <a:rPr lang="en-US" sz="2400" dirty="0"/>
              <a:t>Continuing maintenance of D7708</a:t>
            </a:r>
          </a:p>
          <a:p>
            <a:pPr marL="285750" indent="-285750">
              <a:spcAft>
                <a:spcPts val="600"/>
              </a:spcAft>
              <a:buClr>
                <a:srgbClr val="FFFF00"/>
              </a:buClr>
              <a:buFont typeface="Courier New" panose="02070309020205020404" pitchFamily="49" charset="0"/>
              <a:buChar char="o"/>
            </a:pPr>
            <a:r>
              <a:rPr lang="en-US" sz="2400" dirty="0"/>
              <a:t>Standardization of broad ion beam sample preparation</a:t>
            </a:r>
          </a:p>
          <a:p>
            <a:pPr marL="285750" indent="-285750">
              <a:spcAft>
                <a:spcPts val="600"/>
              </a:spcAft>
              <a:buClr>
                <a:srgbClr val="FFFF00"/>
              </a:buClr>
              <a:buFont typeface="Courier New" panose="02070309020205020404" pitchFamily="49" charset="0"/>
              <a:buChar char="o"/>
            </a:pPr>
            <a:endParaRPr lang="en-US" sz="2400" dirty="0"/>
          </a:p>
          <a:p>
            <a:pPr marL="285750" indent="-285750">
              <a:spcAft>
                <a:spcPts val="600"/>
              </a:spcAft>
              <a:buClr>
                <a:srgbClr val="FFFF00"/>
              </a:buClr>
              <a:buFont typeface="Courier New" panose="02070309020205020404" pitchFamily="49" charset="0"/>
              <a:buChar char="o"/>
            </a:pPr>
            <a:endParaRPr lang="en-US" sz="2400" dirty="0"/>
          </a:p>
          <a:p>
            <a:pPr marL="285750" indent="-285750">
              <a:spcAft>
                <a:spcPts val="600"/>
              </a:spcAft>
              <a:buClr>
                <a:srgbClr val="FFFF00"/>
              </a:buClr>
              <a:buFont typeface="Courier New" panose="02070309020205020404" pitchFamily="49" charset="0"/>
              <a:buChar char="o"/>
            </a:pPr>
            <a:endParaRPr lang="en-US" sz="2400" dirty="0"/>
          </a:p>
          <a:p>
            <a:pPr marL="285750" indent="-285750">
              <a:spcAft>
                <a:spcPts val="600"/>
              </a:spcAft>
              <a:buClr>
                <a:srgbClr val="FFFF00"/>
              </a:buClr>
              <a:buFont typeface="Courier New" panose="02070309020205020404" pitchFamily="49" charset="0"/>
              <a:buChar char="o"/>
            </a:pPr>
            <a:endParaRPr lang="en-US" sz="2400" dirty="0"/>
          </a:p>
          <a:p>
            <a:pPr marL="285750" indent="-285750">
              <a:spcAft>
                <a:spcPts val="600"/>
              </a:spcAft>
              <a:buClr>
                <a:srgbClr val="FFFF00"/>
              </a:buClr>
              <a:buFont typeface="Courier New" panose="02070309020205020404" pitchFamily="49" charset="0"/>
              <a:buChar char="o"/>
            </a:pPr>
            <a:r>
              <a:rPr lang="en-US" sz="2400" dirty="0"/>
              <a:t>Difficulties in securing USGS financial support</a:t>
            </a:r>
          </a:p>
          <a:p>
            <a:pPr marL="285750" indent="-285750">
              <a:spcAft>
                <a:spcPts val="600"/>
              </a:spcAft>
              <a:buClr>
                <a:srgbClr val="FFFF00"/>
              </a:buClr>
              <a:buFont typeface="Courier New" panose="02070309020205020404" pitchFamily="49" charset="0"/>
              <a:buChar char="o"/>
            </a:pPr>
            <a:endParaRPr lang="en-US" sz="2400" dirty="0"/>
          </a:p>
        </p:txBody>
      </p:sp>
      <p:pic>
        <p:nvPicPr>
          <p:cNvPr id="21" name="Picture 2" descr="ICCP TM logo - transparent background">
            <a:extLst>
              <a:ext uri="{FF2B5EF4-FFF2-40B4-BE49-F238E27FC236}">
                <a16:creationId xmlns:a16="http://schemas.microsoft.com/office/drawing/2014/main" id="{26E42AB4-635A-4EC3-89EB-DCDD239A5AD5}"/>
              </a:ext>
            </a:extLst>
          </p:cNvPr>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8458200" y="3572"/>
            <a:ext cx="671516" cy="702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a:extLst>
              <a:ext uri="{FF2B5EF4-FFF2-40B4-BE49-F238E27FC236}">
                <a16:creationId xmlns:a16="http://schemas.microsoft.com/office/drawing/2014/main" id="{C02D74D0-201C-487E-8FB3-59FADAEFD6AC}"/>
              </a:ext>
            </a:extLst>
          </p:cNvPr>
          <p:cNvGrpSpPr>
            <a:grpSpLocks noChangeAspect="1"/>
          </p:cNvGrpSpPr>
          <p:nvPr/>
        </p:nvGrpSpPr>
        <p:grpSpPr bwMode="auto">
          <a:xfrm>
            <a:off x="21938" y="4781550"/>
            <a:ext cx="1195388" cy="300038"/>
            <a:chOff x="4530" y="3792"/>
            <a:chExt cx="1058" cy="280"/>
          </a:xfrm>
          <a:solidFill>
            <a:schemeClr val="tx1"/>
          </a:solidFill>
        </p:grpSpPr>
        <p:sp>
          <p:nvSpPr>
            <p:cNvPr id="8" name="Freeform 15">
              <a:extLst>
                <a:ext uri="{FF2B5EF4-FFF2-40B4-BE49-F238E27FC236}">
                  <a16:creationId xmlns:a16="http://schemas.microsoft.com/office/drawing/2014/main" id="{3E8AB08B-7D8D-4BA3-8CEC-447A4F88555C}"/>
                </a:ext>
              </a:extLst>
            </p:cNvPr>
            <p:cNvSpPr>
              <a:spLocks noChangeAspect="1"/>
            </p:cNvSpPr>
            <p:nvPr/>
          </p:nvSpPr>
          <p:spPr bwMode="auto">
            <a:xfrm>
              <a:off x="4839" y="3797"/>
              <a:ext cx="182" cy="274"/>
            </a:xfrm>
            <a:custGeom>
              <a:avLst/>
              <a:gdLst>
                <a:gd name="T0" fmla="*/ 366 w 368"/>
                <a:gd name="T1" fmla="*/ 383 h 548"/>
                <a:gd name="T2" fmla="*/ 366 w 368"/>
                <a:gd name="T3" fmla="*/ 383 h 548"/>
                <a:gd name="T4" fmla="*/ 366 w 368"/>
                <a:gd name="T5" fmla="*/ 403 h 548"/>
                <a:gd name="T6" fmla="*/ 340 w 368"/>
                <a:gd name="T7" fmla="*/ 479 h 548"/>
                <a:gd name="T8" fmla="*/ 271 w 368"/>
                <a:gd name="T9" fmla="*/ 534 h 548"/>
                <a:gd name="T10" fmla="*/ 185 w 368"/>
                <a:gd name="T11" fmla="*/ 548 h 548"/>
                <a:gd name="T12" fmla="*/ 103 w 368"/>
                <a:gd name="T13" fmla="*/ 537 h 548"/>
                <a:gd name="T14" fmla="*/ 31 w 368"/>
                <a:gd name="T15" fmla="*/ 488 h 548"/>
                <a:gd name="T16" fmla="*/ 3 w 368"/>
                <a:gd name="T17" fmla="*/ 408 h 548"/>
                <a:gd name="T18" fmla="*/ 0 w 368"/>
                <a:gd name="T19" fmla="*/ 383 h 548"/>
                <a:gd name="T20" fmla="*/ 0 w 368"/>
                <a:gd name="T21" fmla="*/ 383 h 548"/>
                <a:gd name="T22" fmla="*/ 0 w 368"/>
                <a:gd name="T23" fmla="*/ 376 h 548"/>
                <a:gd name="T24" fmla="*/ 0 w 368"/>
                <a:gd name="T25" fmla="*/ 144 h 548"/>
                <a:gd name="T26" fmla="*/ 1 w 368"/>
                <a:gd name="T27" fmla="*/ 0 h 548"/>
                <a:gd name="T28" fmla="*/ 19 w 368"/>
                <a:gd name="T29" fmla="*/ 0 h 548"/>
                <a:gd name="T30" fmla="*/ 112 w 368"/>
                <a:gd name="T31" fmla="*/ 0 h 548"/>
                <a:gd name="T32" fmla="*/ 113 w 368"/>
                <a:gd name="T33" fmla="*/ 8 h 548"/>
                <a:gd name="T34" fmla="*/ 113 w 368"/>
                <a:gd name="T35" fmla="*/ 234 h 548"/>
                <a:gd name="T36" fmla="*/ 114 w 368"/>
                <a:gd name="T37" fmla="*/ 374 h 548"/>
                <a:gd name="T38" fmla="*/ 114 w 368"/>
                <a:gd name="T39" fmla="*/ 374 h 548"/>
                <a:gd name="T40" fmla="*/ 114 w 368"/>
                <a:gd name="T41" fmla="*/ 374 h 548"/>
                <a:gd name="T42" fmla="*/ 119 w 368"/>
                <a:gd name="T43" fmla="*/ 418 h 548"/>
                <a:gd name="T44" fmla="*/ 140 w 368"/>
                <a:gd name="T45" fmla="*/ 454 h 548"/>
                <a:gd name="T46" fmla="*/ 173 w 368"/>
                <a:gd name="T47" fmla="*/ 468 h 548"/>
                <a:gd name="T48" fmla="*/ 195 w 368"/>
                <a:gd name="T49" fmla="*/ 468 h 548"/>
                <a:gd name="T50" fmla="*/ 231 w 368"/>
                <a:gd name="T51" fmla="*/ 452 h 548"/>
                <a:gd name="T52" fmla="*/ 250 w 368"/>
                <a:gd name="T53" fmla="*/ 415 h 548"/>
                <a:gd name="T54" fmla="*/ 255 w 368"/>
                <a:gd name="T55" fmla="*/ 374 h 548"/>
                <a:gd name="T56" fmla="*/ 255 w 368"/>
                <a:gd name="T57" fmla="*/ 374 h 548"/>
                <a:gd name="T58" fmla="*/ 255 w 368"/>
                <a:gd name="T59" fmla="*/ 374 h 548"/>
                <a:gd name="T60" fmla="*/ 255 w 368"/>
                <a:gd name="T61" fmla="*/ 317 h 548"/>
                <a:gd name="T62" fmla="*/ 254 w 368"/>
                <a:gd name="T63" fmla="*/ 8 h 548"/>
                <a:gd name="T64" fmla="*/ 256 w 368"/>
                <a:gd name="T65" fmla="*/ 0 h 548"/>
                <a:gd name="T66" fmla="*/ 325 w 368"/>
                <a:gd name="T67" fmla="*/ 0 h 548"/>
                <a:gd name="T68" fmla="*/ 368 w 368"/>
                <a:gd name="T69" fmla="*/ 0 h 548"/>
                <a:gd name="T70" fmla="*/ 368 w 368"/>
                <a:gd name="T71" fmla="*/ 0 h 548"/>
                <a:gd name="T72" fmla="*/ 368 w 368"/>
                <a:gd name="T73" fmla="*/ 0 h 548"/>
                <a:gd name="T74" fmla="*/ 368 w 368"/>
                <a:gd name="T75" fmla="*/ 60 h 548"/>
                <a:gd name="T76" fmla="*/ 366 w 368"/>
                <a:gd name="T77" fmla="*/ 376 h 548"/>
                <a:gd name="T78" fmla="*/ 368 w 368"/>
                <a:gd name="T79" fmla="*/ 383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8" h="548">
                  <a:moveTo>
                    <a:pt x="368" y="383"/>
                  </a:moveTo>
                  <a:lnTo>
                    <a:pt x="366" y="383"/>
                  </a:lnTo>
                  <a:lnTo>
                    <a:pt x="368" y="383"/>
                  </a:lnTo>
                  <a:lnTo>
                    <a:pt x="366" y="383"/>
                  </a:lnTo>
                  <a:lnTo>
                    <a:pt x="368" y="383"/>
                  </a:lnTo>
                  <a:lnTo>
                    <a:pt x="366" y="403"/>
                  </a:lnTo>
                  <a:lnTo>
                    <a:pt x="358" y="444"/>
                  </a:lnTo>
                  <a:lnTo>
                    <a:pt x="340" y="479"/>
                  </a:lnTo>
                  <a:lnTo>
                    <a:pt x="311" y="511"/>
                  </a:lnTo>
                  <a:lnTo>
                    <a:pt x="271" y="534"/>
                  </a:lnTo>
                  <a:lnTo>
                    <a:pt x="217" y="547"/>
                  </a:lnTo>
                  <a:lnTo>
                    <a:pt x="185" y="548"/>
                  </a:lnTo>
                  <a:lnTo>
                    <a:pt x="155" y="547"/>
                  </a:lnTo>
                  <a:lnTo>
                    <a:pt x="103" y="537"/>
                  </a:lnTo>
                  <a:lnTo>
                    <a:pt x="62" y="517"/>
                  </a:lnTo>
                  <a:lnTo>
                    <a:pt x="31" y="488"/>
                  </a:lnTo>
                  <a:lnTo>
                    <a:pt x="12" y="452"/>
                  </a:lnTo>
                  <a:lnTo>
                    <a:pt x="3" y="408"/>
                  </a:lnTo>
                  <a:lnTo>
                    <a:pt x="1" y="383"/>
                  </a:lnTo>
                  <a:lnTo>
                    <a:pt x="0" y="383"/>
                  </a:lnTo>
                  <a:lnTo>
                    <a:pt x="1" y="383"/>
                  </a:lnTo>
                  <a:lnTo>
                    <a:pt x="0" y="383"/>
                  </a:lnTo>
                  <a:lnTo>
                    <a:pt x="1" y="383"/>
                  </a:lnTo>
                  <a:lnTo>
                    <a:pt x="0" y="376"/>
                  </a:lnTo>
                  <a:lnTo>
                    <a:pt x="1" y="323"/>
                  </a:lnTo>
                  <a:lnTo>
                    <a:pt x="0" y="144"/>
                  </a:lnTo>
                  <a:lnTo>
                    <a:pt x="0" y="8"/>
                  </a:lnTo>
                  <a:lnTo>
                    <a:pt x="1" y="0"/>
                  </a:lnTo>
                  <a:lnTo>
                    <a:pt x="3" y="0"/>
                  </a:lnTo>
                  <a:lnTo>
                    <a:pt x="19" y="0"/>
                  </a:lnTo>
                  <a:lnTo>
                    <a:pt x="72" y="0"/>
                  </a:lnTo>
                  <a:lnTo>
                    <a:pt x="112" y="0"/>
                  </a:lnTo>
                  <a:lnTo>
                    <a:pt x="114" y="0"/>
                  </a:lnTo>
                  <a:lnTo>
                    <a:pt x="113" y="8"/>
                  </a:lnTo>
                  <a:lnTo>
                    <a:pt x="114" y="58"/>
                  </a:lnTo>
                  <a:lnTo>
                    <a:pt x="113" y="234"/>
                  </a:lnTo>
                  <a:lnTo>
                    <a:pt x="113" y="368"/>
                  </a:lnTo>
                  <a:lnTo>
                    <a:pt x="114" y="374"/>
                  </a:lnTo>
                  <a:lnTo>
                    <a:pt x="113" y="374"/>
                  </a:lnTo>
                  <a:lnTo>
                    <a:pt x="114" y="374"/>
                  </a:lnTo>
                  <a:lnTo>
                    <a:pt x="113" y="374"/>
                  </a:lnTo>
                  <a:lnTo>
                    <a:pt x="114" y="374"/>
                  </a:lnTo>
                  <a:lnTo>
                    <a:pt x="114" y="391"/>
                  </a:lnTo>
                  <a:lnTo>
                    <a:pt x="119" y="418"/>
                  </a:lnTo>
                  <a:lnTo>
                    <a:pt x="127" y="439"/>
                  </a:lnTo>
                  <a:lnTo>
                    <a:pt x="140" y="454"/>
                  </a:lnTo>
                  <a:lnTo>
                    <a:pt x="155" y="463"/>
                  </a:lnTo>
                  <a:lnTo>
                    <a:pt x="173" y="468"/>
                  </a:lnTo>
                  <a:lnTo>
                    <a:pt x="183" y="468"/>
                  </a:lnTo>
                  <a:lnTo>
                    <a:pt x="195" y="468"/>
                  </a:lnTo>
                  <a:lnTo>
                    <a:pt x="214" y="462"/>
                  </a:lnTo>
                  <a:lnTo>
                    <a:pt x="231" y="452"/>
                  </a:lnTo>
                  <a:lnTo>
                    <a:pt x="242" y="435"/>
                  </a:lnTo>
                  <a:lnTo>
                    <a:pt x="250" y="415"/>
                  </a:lnTo>
                  <a:lnTo>
                    <a:pt x="254" y="389"/>
                  </a:lnTo>
                  <a:lnTo>
                    <a:pt x="255" y="374"/>
                  </a:lnTo>
                  <a:lnTo>
                    <a:pt x="254" y="374"/>
                  </a:lnTo>
                  <a:lnTo>
                    <a:pt x="255" y="374"/>
                  </a:lnTo>
                  <a:lnTo>
                    <a:pt x="254" y="374"/>
                  </a:lnTo>
                  <a:lnTo>
                    <a:pt x="255" y="374"/>
                  </a:lnTo>
                  <a:lnTo>
                    <a:pt x="254" y="368"/>
                  </a:lnTo>
                  <a:lnTo>
                    <a:pt x="255" y="317"/>
                  </a:lnTo>
                  <a:lnTo>
                    <a:pt x="254" y="141"/>
                  </a:lnTo>
                  <a:lnTo>
                    <a:pt x="254" y="8"/>
                  </a:lnTo>
                  <a:lnTo>
                    <a:pt x="255" y="0"/>
                  </a:lnTo>
                  <a:lnTo>
                    <a:pt x="256" y="0"/>
                  </a:lnTo>
                  <a:lnTo>
                    <a:pt x="272" y="0"/>
                  </a:lnTo>
                  <a:lnTo>
                    <a:pt x="325" y="0"/>
                  </a:lnTo>
                  <a:lnTo>
                    <a:pt x="365" y="0"/>
                  </a:lnTo>
                  <a:lnTo>
                    <a:pt x="368" y="0"/>
                  </a:lnTo>
                  <a:lnTo>
                    <a:pt x="366" y="0"/>
                  </a:lnTo>
                  <a:lnTo>
                    <a:pt x="368" y="0"/>
                  </a:lnTo>
                  <a:lnTo>
                    <a:pt x="366" y="0"/>
                  </a:lnTo>
                  <a:lnTo>
                    <a:pt x="368" y="0"/>
                  </a:lnTo>
                  <a:lnTo>
                    <a:pt x="366" y="8"/>
                  </a:lnTo>
                  <a:lnTo>
                    <a:pt x="368" y="60"/>
                  </a:lnTo>
                  <a:lnTo>
                    <a:pt x="366" y="239"/>
                  </a:lnTo>
                  <a:lnTo>
                    <a:pt x="366" y="376"/>
                  </a:lnTo>
                  <a:lnTo>
                    <a:pt x="368" y="383"/>
                  </a:lnTo>
                  <a:lnTo>
                    <a:pt x="368" y="383"/>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9" name="Freeform 16">
              <a:extLst>
                <a:ext uri="{FF2B5EF4-FFF2-40B4-BE49-F238E27FC236}">
                  <a16:creationId xmlns:a16="http://schemas.microsoft.com/office/drawing/2014/main" id="{27D3D27A-C9BE-4CE2-AD16-9FC3B6F4241F}"/>
                </a:ext>
              </a:extLst>
            </p:cNvPr>
            <p:cNvSpPr>
              <a:spLocks noChangeAspect="1"/>
            </p:cNvSpPr>
            <p:nvPr/>
          </p:nvSpPr>
          <p:spPr bwMode="auto">
            <a:xfrm>
              <a:off x="5035" y="3792"/>
              <a:ext cx="174" cy="279"/>
            </a:xfrm>
            <a:custGeom>
              <a:avLst/>
              <a:gdLst>
                <a:gd name="T0" fmla="*/ 0 w 350"/>
                <a:gd name="T1" fmla="*/ 382 h 558"/>
                <a:gd name="T2" fmla="*/ 0 w 350"/>
                <a:gd name="T3" fmla="*/ 382 h 558"/>
                <a:gd name="T4" fmla="*/ 2 w 350"/>
                <a:gd name="T5" fmla="*/ 382 h 558"/>
                <a:gd name="T6" fmla="*/ 71 w 350"/>
                <a:gd name="T7" fmla="*/ 382 h 558"/>
                <a:gd name="T8" fmla="*/ 114 w 350"/>
                <a:gd name="T9" fmla="*/ 382 h 558"/>
                <a:gd name="T10" fmla="*/ 114 w 350"/>
                <a:gd name="T11" fmla="*/ 382 h 558"/>
                <a:gd name="T12" fmla="*/ 114 w 350"/>
                <a:gd name="T13" fmla="*/ 382 h 558"/>
                <a:gd name="T14" fmla="*/ 115 w 350"/>
                <a:gd name="T15" fmla="*/ 419 h 558"/>
                <a:gd name="T16" fmla="*/ 126 w 350"/>
                <a:gd name="T17" fmla="*/ 458 h 558"/>
                <a:gd name="T18" fmla="*/ 163 w 350"/>
                <a:gd name="T19" fmla="*/ 478 h 558"/>
                <a:gd name="T20" fmla="*/ 186 w 350"/>
                <a:gd name="T21" fmla="*/ 478 h 558"/>
                <a:gd name="T22" fmla="*/ 215 w 350"/>
                <a:gd name="T23" fmla="*/ 466 h 558"/>
                <a:gd name="T24" fmla="*/ 230 w 350"/>
                <a:gd name="T25" fmla="*/ 441 h 558"/>
                <a:gd name="T26" fmla="*/ 235 w 350"/>
                <a:gd name="T27" fmla="*/ 416 h 558"/>
                <a:gd name="T28" fmla="*/ 217 w 350"/>
                <a:gd name="T29" fmla="*/ 374 h 558"/>
                <a:gd name="T30" fmla="*/ 175 w 350"/>
                <a:gd name="T31" fmla="*/ 341 h 558"/>
                <a:gd name="T32" fmla="*/ 66 w 350"/>
                <a:gd name="T33" fmla="*/ 271 h 558"/>
                <a:gd name="T34" fmla="*/ 8 w 350"/>
                <a:gd name="T35" fmla="*/ 152 h 558"/>
                <a:gd name="T36" fmla="*/ 8 w 350"/>
                <a:gd name="T37" fmla="*/ 133 h 558"/>
                <a:gd name="T38" fmla="*/ 32 w 350"/>
                <a:gd name="T39" fmla="*/ 60 h 558"/>
                <a:gd name="T40" fmla="*/ 99 w 350"/>
                <a:gd name="T41" fmla="*/ 13 h 558"/>
                <a:gd name="T42" fmla="*/ 185 w 350"/>
                <a:gd name="T43" fmla="*/ 0 h 558"/>
                <a:gd name="T44" fmla="*/ 256 w 350"/>
                <a:gd name="T45" fmla="*/ 11 h 558"/>
                <a:gd name="T46" fmla="*/ 320 w 350"/>
                <a:gd name="T47" fmla="*/ 54 h 558"/>
                <a:gd name="T48" fmla="*/ 343 w 350"/>
                <a:gd name="T49" fmla="*/ 136 h 558"/>
                <a:gd name="T50" fmla="*/ 342 w 350"/>
                <a:gd name="T51" fmla="*/ 163 h 558"/>
                <a:gd name="T52" fmla="*/ 342 w 350"/>
                <a:gd name="T53" fmla="*/ 163 h 558"/>
                <a:gd name="T54" fmla="*/ 340 w 350"/>
                <a:gd name="T55" fmla="*/ 163 h 558"/>
                <a:gd name="T56" fmla="*/ 274 w 350"/>
                <a:gd name="T57" fmla="*/ 163 h 558"/>
                <a:gd name="T58" fmla="*/ 232 w 350"/>
                <a:gd name="T59" fmla="*/ 163 h 558"/>
                <a:gd name="T60" fmla="*/ 232 w 350"/>
                <a:gd name="T61" fmla="*/ 163 h 558"/>
                <a:gd name="T62" fmla="*/ 232 w 350"/>
                <a:gd name="T63" fmla="*/ 163 h 558"/>
                <a:gd name="T64" fmla="*/ 230 w 350"/>
                <a:gd name="T65" fmla="*/ 134 h 558"/>
                <a:gd name="T66" fmla="*/ 218 w 350"/>
                <a:gd name="T67" fmla="*/ 100 h 558"/>
                <a:gd name="T68" fmla="*/ 191 w 350"/>
                <a:gd name="T69" fmla="*/ 82 h 558"/>
                <a:gd name="T70" fmla="*/ 171 w 350"/>
                <a:gd name="T71" fmla="*/ 82 h 558"/>
                <a:gd name="T72" fmla="*/ 142 w 350"/>
                <a:gd name="T73" fmla="*/ 92 h 558"/>
                <a:gd name="T74" fmla="*/ 125 w 350"/>
                <a:gd name="T75" fmla="*/ 114 h 558"/>
                <a:gd name="T76" fmla="*/ 122 w 350"/>
                <a:gd name="T77" fmla="*/ 138 h 558"/>
                <a:gd name="T78" fmla="*/ 138 w 350"/>
                <a:gd name="T79" fmla="*/ 182 h 558"/>
                <a:gd name="T80" fmla="*/ 180 w 350"/>
                <a:gd name="T81" fmla="*/ 215 h 558"/>
                <a:gd name="T82" fmla="*/ 290 w 350"/>
                <a:gd name="T83" fmla="*/ 282 h 558"/>
                <a:gd name="T84" fmla="*/ 349 w 350"/>
                <a:gd name="T85" fmla="*/ 402 h 558"/>
                <a:gd name="T86" fmla="*/ 347 w 350"/>
                <a:gd name="T87" fmla="*/ 435 h 558"/>
                <a:gd name="T88" fmla="*/ 305 w 350"/>
                <a:gd name="T89" fmla="*/ 521 h 558"/>
                <a:gd name="T90" fmla="*/ 226 w 350"/>
                <a:gd name="T91" fmla="*/ 554 h 558"/>
                <a:gd name="T92" fmla="*/ 161 w 350"/>
                <a:gd name="T93" fmla="*/ 558 h 558"/>
                <a:gd name="T94" fmla="*/ 161 w 350"/>
                <a:gd name="T95" fmla="*/ 558 h 558"/>
                <a:gd name="T96" fmla="*/ 161 w 350"/>
                <a:gd name="T97" fmla="*/ 558 h 558"/>
                <a:gd name="T98" fmla="*/ 161 w 350"/>
                <a:gd name="T99" fmla="*/ 558 h 558"/>
                <a:gd name="T100" fmla="*/ 161 w 350"/>
                <a:gd name="T101" fmla="*/ 558 h 558"/>
                <a:gd name="T102" fmla="*/ 76 w 350"/>
                <a:gd name="T103" fmla="*/ 544 h 558"/>
                <a:gd name="T104" fmla="*/ 16 w 350"/>
                <a:gd name="T105" fmla="*/ 489 h 558"/>
                <a:gd name="T106" fmla="*/ 0 w 350"/>
                <a:gd name="T107" fmla="*/ 406 h 558"/>
                <a:gd name="T108" fmla="*/ 1 w 350"/>
                <a:gd name="T109" fmla="*/ 382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0" h="558">
                  <a:moveTo>
                    <a:pt x="1" y="382"/>
                  </a:moveTo>
                  <a:lnTo>
                    <a:pt x="0" y="382"/>
                  </a:lnTo>
                  <a:lnTo>
                    <a:pt x="1" y="382"/>
                  </a:lnTo>
                  <a:lnTo>
                    <a:pt x="0" y="382"/>
                  </a:lnTo>
                  <a:lnTo>
                    <a:pt x="1" y="382"/>
                  </a:lnTo>
                  <a:lnTo>
                    <a:pt x="2" y="382"/>
                  </a:lnTo>
                  <a:lnTo>
                    <a:pt x="18" y="382"/>
                  </a:lnTo>
                  <a:lnTo>
                    <a:pt x="71" y="382"/>
                  </a:lnTo>
                  <a:lnTo>
                    <a:pt x="111" y="382"/>
                  </a:lnTo>
                  <a:lnTo>
                    <a:pt x="114" y="382"/>
                  </a:lnTo>
                  <a:lnTo>
                    <a:pt x="112" y="382"/>
                  </a:lnTo>
                  <a:lnTo>
                    <a:pt x="114" y="382"/>
                  </a:lnTo>
                  <a:lnTo>
                    <a:pt x="112" y="382"/>
                  </a:lnTo>
                  <a:lnTo>
                    <a:pt x="114" y="382"/>
                  </a:lnTo>
                  <a:lnTo>
                    <a:pt x="114" y="396"/>
                  </a:lnTo>
                  <a:lnTo>
                    <a:pt x="115" y="419"/>
                  </a:lnTo>
                  <a:lnTo>
                    <a:pt x="118" y="441"/>
                  </a:lnTo>
                  <a:lnTo>
                    <a:pt x="126" y="458"/>
                  </a:lnTo>
                  <a:lnTo>
                    <a:pt x="141" y="471"/>
                  </a:lnTo>
                  <a:lnTo>
                    <a:pt x="163" y="478"/>
                  </a:lnTo>
                  <a:lnTo>
                    <a:pt x="178" y="478"/>
                  </a:lnTo>
                  <a:lnTo>
                    <a:pt x="186" y="478"/>
                  </a:lnTo>
                  <a:lnTo>
                    <a:pt x="202" y="474"/>
                  </a:lnTo>
                  <a:lnTo>
                    <a:pt x="215" y="466"/>
                  </a:lnTo>
                  <a:lnTo>
                    <a:pt x="224" y="455"/>
                  </a:lnTo>
                  <a:lnTo>
                    <a:pt x="230" y="441"/>
                  </a:lnTo>
                  <a:lnTo>
                    <a:pt x="233" y="425"/>
                  </a:lnTo>
                  <a:lnTo>
                    <a:pt x="235" y="416"/>
                  </a:lnTo>
                  <a:lnTo>
                    <a:pt x="230" y="394"/>
                  </a:lnTo>
                  <a:lnTo>
                    <a:pt x="217" y="374"/>
                  </a:lnTo>
                  <a:lnTo>
                    <a:pt x="199" y="357"/>
                  </a:lnTo>
                  <a:lnTo>
                    <a:pt x="175" y="341"/>
                  </a:lnTo>
                  <a:lnTo>
                    <a:pt x="121" y="309"/>
                  </a:lnTo>
                  <a:lnTo>
                    <a:pt x="66" y="271"/>
                  </a:lnTo>
                  <a:lnTo>
                    <a:pt x="24" y="221"/>
                  </a:lnTo>
                  <a:lnTo>
                    <a:pt x="8" y="152"/>
                  </a:lnTo>
                  <a:lnTo>
                    <a:pt x="8" y="152"/>
                  </a:lnTo>
                  <a:lnTo>
                    <a:pt x="8" y="133"/>
                  </a:lnTo>
                  <a:lnTo>
                    <a:pt x="16" y="93"/>
                  </a:lnTo>
                  <a:lnTo>
                    <a:pt x="32" y="60"/>
                  </a:lnTo>
                  <a:lnTo>
                    <a:pt x="60" y="33"/>
                  </a:lnTo>
                  <a:lnTo>
                    <a:pt x="99" y="13"/>
                  </a:lnTo>
                  <a:lnTo>
                    <a:pt x="152" y="3"/>
                  </a:lnTo>
                  <a:lnTo>
                    <a:pt x="185" y="0"/>
                  </a:lnTo>
                  <a:lnTo>
                    <a:pt x="210" y="1"/>
                  </a:lnTo>
                  <a:lnTo>
                    <a:pt x="256" y="11"/>
                  </a:lnTo>
                  <a:lnTo>
                    <a:pt x="293" y="28"/>
                  </a:lnTo>
                  <a:lnTo>
                    <a:pt x="320" y="54"/>
                  </a:lnTo>
                  <a:lnTo>
                    <a:pt x="336" y="90"/>
                  </a:lnTo>
                  <a:lnTo>
                    <a:pt x="343" y="136"/>
                  </a:lnTo>
                  <a:lnTo>
                    <a:pt x="343" y="163"/>
                  </a:lnTo>
                  <a:lnTo>
                    <a:pt x="342" y="163"/>
                  </a:lnTo>
                  <a:lnTo>
                    <a:pt x="343" y="163"/>
                  </a:lnTo>
                  <a:lnTo>
                    <a:pt x="342" y="163"/>
                  </a:lnTo>
                  <a:lnTo>
                    <a:pt x="343" y="163"/>
                  </a:lnTo>
                  <a:lnTo>
                    <a:pt x="340" y="163"/>
                  </a:lnTo>
                  <a:lnTo>
                    <a:pt x="325" y="163"/>
                  </a:lnTo>
                  <a:lnTo>
                    <a:pt x="274" y="163"/>
                  </a:lnTo>
                  <a:lnTo>
                    <a:pt x="233" y="163"/>
                  </a:lnTo>
                  <a:lnTo>
                    <a:pt x="232" y="163"/>
                  </a:lnTo>
                  <a:lnTo>
                    <a:pt x="231" y="163"/>
                  </a:lnTo>
                  <a:lnTo>
                    <a:pt x="232" y="163"/>
                  </a:lnTo>
                  <a:lnTo>
                    <a:pt x="231" y="163"/>
                  </a:lnTo>
                  <a:lnTo>
                    <a:pt x="232" y="163"/>
                  </a:lnTo>
                  <a:lnTo>
                    <a:pt x="231" y="153"/>
                  </a:lnTo>
                  <a:lnTo>
                    <a:pt x="230" y="134"/>
                  </a:lnTo>
                  <a:lnTo>
                    <a:pt x="225" y="115"/>
                  </a:lnTo>
                  <a:lnTo>
                    <a:pt x="218" y="100"/>
                  </a:lnTo>
                  <a:lnTo>
                    <a:pt x="207" y="89"/>
                  </a:lnTo>
                  <a:lnTo>
                    <a:pt x="191" y="82"/>
                  </a:lnTo>
                  <a:lnTo>
                    <a:pt x="180" y="81"/>
                  </a:lnTo>
                  <a:lnTo>
                    <a:pt x="171" y="82"/>
                  </a:lnTo>
                  <a:lnTo>
                    <a:pt x="155" y="85"/>
                  </a:lnTo>
                  <a:lnTo>
                    <a:pt x="142" y="92"/>
                  </a:lnTo>
                  <a:lnTo>
                    <a:pt x="132" y="102"/>
                  </a:lnTo>
                  <a:lnTo>
                    <a:pt x="125" y="114"/>
                  </a:lnTo>
                  <a:lnTo>
                    <a:pt x="122" y="130"/>
                  </a:lnTo>
                  <a:lnTo>
                    <a:pt x="122" y="138"/>
                  </a:lnTo>
                  <a:lnTo>
                    <a:pt x="125" y="163"/>
                  </a:lnTo>
                  <a:lnTo>
                    <a:pt x="138" y="182"/>
                  </a:lnTo>
                  <a:lnTo>
                    <a:pt x="156" y="199"/>
                  </a:lnTo>
                  <a:lnTo>
                    <a:pt x="180" y="215"/>
                  </a:lnTo>
                  <a:lnTo>
                    <a:pt x="235" y="245"/>
                  </a:lnTo>
                  <a:lnTo>
                    <a:pt x="290" y="282"/>
                  </a:lnTo>
                  <a:lnTo>
                    <a:pt x="332" y="332"/>
                  </a:lnTo>
                  <a:lnTo>
                    <a:pt x="349" y="402"/>
                  </a:lnTo>
                  <a:lnTo>
                    <a:pt x="350" y="402"/>
                  </a:lnTo>
                  <a:lnTo>
                    <a:pt x="347" y="435"/>
                  </a:lnTo>
                  <a:lnTo>
                    <a:pt x="331" y="486"/>
                  </a:lnTo>
                  <a:lnTo>
                    <a:pt x="305" y="521"/>
                  </a:lnTo>
                  <a:lnTo>
                    <a:pt x="268" y="542"/>
                  </a:lnTo>
                  <a:lnTo>
                    <a:pt x="226" y="554"/>
                  </a:lnTo>
                  <a:lnTo>
                    <a:pt x="182" y="558"/>
                  </a:lnTo>
                  <a:lnTo>
                    <a:pt x="161" y="558"/>
                  </a:lnTo>
                  <a:lnTo>
                    <a:pt x="160" y="558"/>
                  </a:lnTo>
                  <a:lnTo>
                    <a:pt x="161" y="558"/>
                  </a:lnTo>
                  <a:lnTo>
                    <a:pt x="160" y="558"/>
                  </a:lnTo>
                  <a:lnTo>
                    <a:pt x="161" y="558"/>
                  </a:lnTo>
                  <a:lnTo>
                    <a:pt x="160" y="558"/>
                  </a:lnTo>
                  <a:lnTo>
                    <a:pt x="161" y="558"/>
                  </a:lnTo>
                  <a:lnTo>
                    <a:pt x="160" y="558"/>
                  </a:lnTo>
                  <a:lnTo>
                    <a:pt x="161" y="558"/>
                  </a:lnTo>
                  <a:lnTo>
                    <a:pt x="127" y="557"/>
                  </a:lnTo>
                  <a:lnTo>
                    <a:pt x="76" y="544"/>
                  </a:lnTo>
                  <a:lnTo>
                    <a:pt x="39" y="521"/>
                  </a:lnTo>
                  <a:lnTo>
                    <a:pt x="16" y="489"/>
                  </a:lnTo>
                  <a:lnTo>
                    <a:pt x="3" y="450"/>
                  </a:lnTo>
                  <a:lnTo>
                    <a:pt x="0" y="406"/>
                  </a:lnTo>
                  <a:lnTo>
                    <a:pt x="1" y="382"/>
                  </a:lnTo>
                  <a:lnTo>
                    <a:pt x="1" y="382"/>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0" name="Freeform 17">
              <a:extLst>
                <a:ext uri="{FF2B5EF4-FFF2-40B4-BE49-F238E27FC236}">
                  <a16:creationId xmlns:a16="http://schemas.microsoft.com/office/drawing/2014/main" id="{7AB8BD38-A30F-4A87-8E5F-5392BAA211A9}"/>
                </a:ext>
              </a:extLst>
            </p:cNvPr>
            <p:cNvSpPr>
              <a:spLocks noChangeAspect="1"/>
            </p:cNvSpPr>
            <p:nvPr/>
          </p:nvSpPr>
          <p:spPr bwMode="auto">
            <a:xfrm>
              <a:off x="5412" y="3792"/>
              <a:ext cx="176" cy="279"/>
            </a:xfrm>
            <a:custGeom>
              <a:avLst/>
              <a:gdLst>
                <a:gd name="T0" fmla="*/ 0 w 350"/>
                <a:gd name="T1" fmla="*/ 382 h 558"/>
                <a:gd name="T2" fmla="*/ 0 w 350"/>
                <a:gd name="T3" fmla="*/ 382 h 558"/>
                <a:gd name="T4" fmla="*/ 3 w 350"/>
                <a:gd name="T5" fmla="*/ 382 h 558"/>
                <a:gd name="T6" fmla="*/ 72 w 350"/>
                <a:gd name="T7" fmla="*/ 382 h 558"/>
                <a:gd name="T8" fmla="*/ 114 w 350"/>
                <a:gd name="T9" fmla="*/ 382 h 558"/>
                <a:gd name="T10" fmla="*/ 114 w 350"/>
                <a:gd name="T11" fmla="*/ 382 h 558"/>
                <a:gd name="T12" fmla="*/ 114 w 350"/>
                <a:gd name="T13" fmla="*/ 382 h 558"/>
                <a:gd name="T14" fmla="*/ 116 w 350"/>
                <a:gd name="T15" fmla="*/ 419 h 558"/>
                <a:gd name="T16" fmla="*/ 127 w 350"/>
                <a:gd name="T17" fmla="*/ 458 h 558"/>
                <a:gd name="T18" fmla="*/ 164 w 350"/>
                <a:gd name="T19" fmla="*/ 478 h 558"/>
                <a:gd name="T20" fmla="*/ 187 w 350"/>
                <a:gd name="T21" fmla="*/ 478 h 558"/>
                <a:gd name="T22" fmla="*/ 216 w 350"/>
                <a:gd name="T23" fmla="*/ 466 h 558"/>
                <a:gd name="T24" fmla="*/ 232 w 350"/>
                <a:gd name="T25" fmla="*/ 441 h 558"/>
                <a:gd name="T26" fmla="*/ 236 w 350"/>
                <a:gd name="T27" fmla="*/ 416 h 558"/>
                <a:gd name="T28" fmla="*/ 219 w 350"/>
                <a:gd name="T29" fmla="*/ 374 h 558"/>
                <a:gd name="T30" fmla="*/ 177 w 350"/>
                <a:gd name="T31" fmla="*/ 341 h 558"/>
                <a:gd name="T32" fmla="*/ 67 w 350"/>
                <a:gd name="T33" fmla="*/ 271 h 558"/>
                <a:gd name="T34" fmla="*/ 8 w 350"/>
                <a:gd name="T35" fmla="*/ 152 h 558"/>
                <a:gd name="T36" fmla="*/ 8 w 350"/>
                <a:gd name="T37" fmla="*/ 133 h 558"/>
                <a:gd name="T38" fmla="*/ 33 w 350"/>
                <a:gd name="T39" fmla="*/ 60 h 558"/>
                <a:gd name="T40" fmla="*/ 101 w 350"/>
                <a:gd name="T41" fmla="*/ 13 h 558"/>
                <a:gd name="T42" fmla="*/ 187 w 350"/>
                <a:gd name="T43" fmla="*/ 0 h 558"/>
                <a:gd name="T44" fmla="*/ 258 w 350"/>
                <a:gd name="T45" fmla="*/ 11 h 558"/>
                <a:gd name="T46" fmla="*/ 320 w 350"/>
                <a:gd name="T47" fmla="*/ 54 h 558"/>
                <a:gd name="T48" fmla="*/ 344 w 350"/>
                <a:gd name="T49" fmla="*/ 136 h 558"/>
                <a:gd name="T50" fmla="*/ 342 w 350"/>
                <a:gd name="T51" fmla="*/ 163 h 558"/>
                <a:gd name="T52" fmla="*/ 342 w 350"/>
                <a:gd name="T53" fmla="*/ 163 h 558"/>
                <a:gd name="T54" fmla="*/ 341 w 350"/>
                <a:gd name="T55" fmla="*/ 163 h 558"/>
                <a:gd name="T56" fmla="*/ 274 w 350"/>
                <a:gd name="T57" fmla="*/ 163 h 558"/>
                <a:gd name="T58" fmla="*/ 234 w 350"/>
                <a:gd name="T59" fmla="*/ 163 h 558"/>
                <a:gd name="T60" fmla="*/ 234 w 350"/>
                <a:gd name="T61" fmla="*/ 163 h 558"/>
                <a:gd name="T62" fmla="*/ 234 w 350"/>
                <a:gd name="T63" fmla="*/ 163 h 558"/>
                <a:gd name="T64" fmla="*/ 232 w 350"/>
                <a:gd name="T65" fmla="*/ 134 h 558"/>
                <a:gd name="T66" fmla="*/ 220 w 350"/>
                <a:gd name="T67" fmla="*/ 100 h 558"/>
                <a:gd name="T68" fmla="*/ 192 w 350"/>
                <a:gd name="T69" fmla="*/ 82 h 558"/>
                <a:gd name="T70" fmla="*/ 172 w 350"/>
                <a:gd name="T71" fmla="*/ 82 h 558"/>
                <a:gd name="T72" fmla="*/ 143 w 350"/>
                <a:gd name="T73" fmla="*/ 92 h 558"/>
                <a:gd name="T74" fmla="*/ 127 w 350"/>
                <a:gd name="T75" fmla="*/ 114 h 558"/>
                <a:gd name="T76" fmla="*/ 124 w 350"/>
                <a:gd name="T77" fmla="*/ 138 h 558"/>
                <a:gd name="T78" fmla="*/ 140 w 350"/>
                <a:gd name="T79" fmla="*/ 182 h 558"/>
                <a:gd name="T80" fmla="*/ 182 w 350"/>
                <a:gd name="T81" fmla="*/ 215 h 558"/>
                <a:gd name="T82" fmla="*/ 291 w 350"/>
                <a:gd name="T83" fmla="*/ 282 h 558"/>
                <a:gd name="T84" fmla="*/ 349 w 350"/>
                <a:gd name="T85" fmla="*/ 402 h 558"/>
                <a:gd name="T86" fmla="*/ 348 w 350"/>
                <a:gd name="T87" fmla="*/ 435 h 558"/>
                <a:gd name="T88" fmla="*/ 306 w 350"/>
                <a:gd name="T89" fmla="*/ 521 h 558"/>
                <a:gd name="T90" fmla="*/ 227 w 350"/>
                <a:gd name="T91" fmla="*/ 554 h 558"/>
                <a:gd name="T92" fmla="*/ 162 w 350"/>
                <a:gd name="T93" fmla="*/ 558 h 558"/>
                <a:gd name="T94" fmla="*/ 162 w 350"/>
                <a:gd name="T95" fmla="*/ 558 h 558"/>
                <a:gd name="T96" fmla="*/ 162 w 350"/>
                <a:gd name="T97" fmla="*/ 558 h 558"/>
                <a:gd name="T98" fmla="*/ 162 w 350"/>
                <a:gd name="T99" fmla="*/ 558 h 558"/>
                <a:gd name="T100" fmla="*/ 162 w 350"/>
                <a:gd name="T101" fmla="*/ 558 h 558"/>
                <a:gd name="T102" fmla="*/ 76 w 350"/>
                <a:gd name="T103" fmla="*/ 544 h 558"/>
                <a:gd name="T104" fmla="*/ 17 w 350"/>
                <a:gd name="T105" fmla="*/ 489 h 558"/>
                <a:gd name="T106" fmla="*/ 0 w 350"/>
                <a:gd name="T107" fmla="*/ 406 h 558"/>
                <a:gd name="T108" fmla="*/ 2 w 350"/>
                <a:gd name="T109" fmla="*/ 382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0" h="558">
                  <a:moveTo>
                    <a:pt x="2" y="382"/>
                  </a:moveTo>
                  <a:lnTo>
                    <a:pt x="0" y="382"/>
                  </a:lnTo>
                  <a:lnTo>
                    <a:pt x="2" y="382"/>
                  </a:lnTo>
                  <a:lnTo>
                    <a:pt x="0" y="382"/>
                  </a:lnTo>
                  <a:lnTo>
                    <a:pt x="2" y="382"/>
                  </a:lnTo>
                  <a:lnTo>
                    <a:pt x="3" y="382"/>
                  </a:lnTo>
                  <a:lnTo>
                    <a:pt x="19" y="382"/>
                  </a:lnTo>
                  <a:lnTo>
                    <a:pt x="72" y="382"/>
                  </a:lnTo>
                  <a:lnTo>
                    <a:pt x="112" y="382"/>
                  </a:lnTo>
                  <a:lnTo>
                    <a:pt x="114" y="382"/>
                  </a:lnTo>
                  <a:lnTo>
                    <a:pt x="113" y="382"/>
                  </a:lnTo>
                  <a:lnTo>
                    <a:pt x="114" y="382"/>
                  </a:lnTo>
                  <a:lnTo>
                    <a:pt x="113" y="382"/>
                  </a:lnTo>
                  <a:lnTo>
                    <a:pt x="114" y="382"/>
                  </a:lnTo>
                  <a:lnTo>
                    <a:pt x="114" y="396"/>
                  </a:lnTo>
                  <a:lnTo>
                    <a:pt x="116" y="419"/>
                  </a:lnTo>
                  <a:lnTo>
                    <a:pt x="119" y="441"/>
                  </a:lnTo>
                  <a:lnTo>
                    <a:pt x="127" y="458"/>
                  </a:lnTo>
                  <a:lnTo>
                    <a:pt x="142" y="471"/>
                  </a:lnTo>
                  <a:lnTo>
                    <a:pt x="164" y="478"/>
                  </a:lnTo>
                  <a:lnTo>
                    <a:pt x="179" y="478"/>
                  </a:lnTo>
                  <a:lnTo>
                    <a:pt x="187" y="478"/>
                  </a:lnTo>
                  <a:lnTo>
                    <a:pt x="203" y="474"/>
                  </a:lnTo>
                  <a:lnTo>
                    <a:pt x="216" y="466"/>
                  </a:lnTo>
                  <a:lnTo>
                    <a:pt x="226" y="455"/>
                  </a:lnTo>
                  <a:lnTo>
                    <a:pt x="232" y="441"/>
                  </a:lnTo>
                  <a:lnTo>
                    <a:pt x="235" y="425"/>
                  </a:lnTo>
                  <a:lnTo>
                    <a:pt x="236" y="416"/>
                  </a:lnTo>
                  <a:lnTo>
                    <a:pt x="232" y="394"/>
                  </a:lnTo>
                  <a:lnTo>
                    <a:pt x="219" y="374"/>
                  </a:lnTo>
                  <a:lnTo>
                    <a:pt x="201" y="357"/>
                  </a:lnTo>
                  <a:lnTo>
                    <a:pt x="177" y="341"/>
                  </a:lnTo>
                  <a:lnTo>
                    <a:pt x="121" y="309"/>
                  </a:lnTo>
                  <a:lnTo>
                    <a:pt x="67" y="271"/>
                  </a:lnTo>
                  <a:lnTo>
                    <a:pt x="25" y="221"/>
                  </a:lnTo>
                  <a:lnTo>
                    <a:pt x="8" y="152"/>
                  </a:lnTo>
                  <a:lnTo>
                    <a:pt x="8" y="152"/>
                  </a:lnTo>
                  <a:lnTo>
                    <a:pt x="8" y="133"/>
                  </a:lnTo>
                  <a:lnTo>
                    <a:pt x="17" y="93"/>
                  </a:lnTo>
                  <a:lnTo>
                    <a:pt x="33" y="60"/>
                  </a:lnTo>
                  <a:lnTo>
                    <a:pt x="60" y="33"/>
                  </a:lnTo>
                  <a:lnTo>
                    <a:pt x="101" y="13"/>
                  </a:lnTo>
                  <a:lnTo>
                    <a:pt x="154" y="3"/>
                  </a:lnTo>
                  <a:lnTo>
                    <a:pt x="187" y="0"/>
                  </a:lnTo>
                  <a:lnTo>
                    <a:pt x="212" y="1"/>
                  </a:lnTo>
                  <a:lnTo>
                    <a:pt x="258" y="11"/>
                  </a:lnTo>
                  <a:lnTo>
                    <a:pt x="294" y="28"/>
                  </a:lnTo>
                  <a:lnTo>
                    <a:pt x="320" y="54"/>
                  </a:lnTo>
                  <a:lnTo>
                    <a:pt x="338" y="90"/>
                  </a:lnTo>
                  <a:lnTo>
                    <a:pt x="344" y="136"/>
                  </a:lnTo>
                  <a:lnTo>
                    <a:pt x="344" y="163"/>
                  </a:lnTo>
                  <a:lnTo>
                    <a:pt x="342" y="163"/>
                  </a:lnTo>
                  <a:lnTo>
                    <a:pt x="344" y="163"/>
                  </a:lnTo>
                  <a:lnTo>
                    <a:pt x="342" y="163"/>
                  </a:lnTo>
                  <a:lnTo>
                    <a:pt x="344" y="163"/>
                  </a:lnTo>
                  <a:lnTo>
                    <a:pt x="341" y="163"/>
                  </a:lnTo>
                  <a:lnTo>
                    <a:pt x="326" y="163"/>
                  </a:lnTo>
                  <a:lnTo>
                    <a:pt x="274" y="163"/>
                  </a:lnTo>
                  <a:lnTo>
                    <a:pt x="235" y="163"/>
                  </a:lnTo>
                  <a:lnTo>
                    <a:pt x="234" y="163"/>
                  </a:lnTo>
                  <a:lnTo>
                    <a:pt x="233" y="163"/>
                  </a:lnTo>
                  <a:lnTo>
                    <a:pt x="234" y="163"/>
                  </a:lnTo>
                  <a:lnTo>
                    <a:pt x="233" y="163"/>
                  </a:lnTo>
                  <a:lnTo>
                    <a:pt x="234" y="163"/>
                  </a:lnTo>
                  <a:lnTo>
                    <a:pt x="233" y="153"/>
                  </a:lnTo>
                  <a:lnTo>
                    <a:pt x="232" y="134"/>
                  </a:lnTo>
                  <a:lnTo>
                    <a:pt x="227" y="115"/>
                  </a:lnTo>
                  <a:lnTo>
                    <a:pt x="220" y="100"/>
                  </a:lnTo>
                  <a:lnTo>
                    <a:pt x="209" y="89"/>
                  </a:lnTo>
                  <a:lnTo>
                    <a:pt x="192" y="82"/>
                  </a:lnTo>
                  <a:lnTo>
                    <a:pt x="181" y="81"/>
                  </a:lnTo>
                  <a:lnTo>
                    <a:pt x="172" y="82"/>
                  </a:lnTo>
                  <a:lnTo>
                    <a:pt x="156" y="85"/>
                  </a:lnTo>
                  <a:lnTo>
                    <a:pt x="143" y="92"/>
                  </a:lnTo>
                  <a:lnTo>
                    <a:pt x="134" y="102"/>
                  </a:lnTo>
                  <a:lnTo>
                    <a:pt x="127" y="114"/>
                  </a:lnTo>
                  <a:lnTo>
                    <a:pt x="124" y="130"/>
                  </a:lnTo>
                  <a:lnTo>
                    <a:pt x="124" y="138"/>
                  </a:lnTo>
                  <a:lnTo>
                    <a:pt x="127" y="163"/>
                  </a:lnTo>
                  <a:lnTo>
                    <a:pt x="140" y="182"/>
                  </a:lnTo>
                  <a:lnTo>
                    <a:pt x="158" y="199"/>
                  </a:lnTo>
                  <a:lnTo>
                    <a:pt x="182" y="215"/>
                  </a:lnTo>
                  <a:lnTo>
                    <a:pt x="236" y="245"/>
                  </a:lnTo>
                  <a:lnTo>
                    <a:pt x="291" y="282"/>
                  </a:lnTo>
                  <a:lnTo>
                    <a:pt x="333" y="332"/>
                  </a:lnTo>
                  <a:lnTo>
                    <a:pt x="349" y="402"/>
                  </a:lnTo>
                  <a:lnTo>
                    <a:pt x="350" y="402"/>
                  </a:lnTo>
                  <a:lnTo>
                    <a:pt x="348" y="435"/>
                  </a:lnTo>
                  <a:lnTo>
                    <a:pt x="332" y="486"/>
                  </a:lnTo>
                  <a:lnTo>
                    <a:pt x="306" y="521"/>
                  </a:lnTo>
                  <a:lnTo>
                    <a:pt x="269" y="542"/>
                  </a:lnTo>
                  <a:lnTo>
                    <a:pt x="227" y="554"/>
                  </a:lnTo>
                  <a:lnTo>
                    <a:pt x="182" y="558"/>
                  </a:lnTo>
                  <a:lnTo>
                    <a:pt x="162" y="558"/>
                  </a:lnTo>
                  <a:lnTo>
                    <a:pt x="160" y="558"/>
                  </a:lnTo>
                  <a:lnTo>
                    <a:pt x="162" y="558"/>
                  </a:lnTo>
                  <a:lnTo>
                    <a:pt x="160" y="558"/>
                  </a:lnTo>
                  <a:lnTo>
                    <a:pt x="162" y="558"/>
                  </a:lnTo>
                  <a:lnTo>
                    <a:pt x="160" y="558"/>
                  </a:lnTo>
                  <a:lnTo>
                    <a:pt x="162" y="558"/>
                  </a:lnTo>
                  <a:lnTo>
                    <a:pt x="160" y="558"/>
                  </a:lnTo>
                  <a:lnTo>
                    <a:pt x="162" y="558"/>
                  </a:lnTo>
                  <a:lnTo>
                    <a:pt x="128" y="557"/>
                  </a:lnTo>
                  <a:lnTo>
                    <a:pt x="76" y="544"/>
                  </a:lnTo>
                  <a:lnTo>
                    <a:pt x="40" y="521"/>
                  </a:lnTo>
                  <a:lnTo>
                    <a:pt x="17" y="489"/>
                  </a:lnTo>
                  <a:lnTo>
                    <a:pt x="4" y="450"/>
                  </a:lnTo>
                  <a:lnTo>
                    <a:pt x="0" y="406"/>
                  </a:lnTo>
                  <a:lnTo>
                    <a:pt x="2" y="382"/>
                  </a:lnTo>
                  <a:lnTo>
                    <a:pt x="2" y="382"/>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1" name="Freeform 18">
              <a:extLst>
                <a:ext uri="{FF2B5EF4-FFF2-40B4-BE49-F238E27FC236}">
                  <a16:creationId xmlns:a16="http://schemas.microsoft.com/office/drawing/2014/main" id="{3107718C-3D96-457C-8FD1-133AFF4A4845}"/>
                </a:ext>
              </a:extLst>
            </p:cNvPr>
            <p:cNvSpPr>
              <a:spLocks noChangeAspect="1"/>
            </p:cNvSpPr>
            <p:nvPr/>
          </p:nvSpPr>
          <p:spPr bwMode="auto">
            <a:xfrm>
              <a:off x="5219" y="3792"/>
              <a:ext cx="182" cy="280"/>
            </a:xfrm>
            <a:custGeom>
              <a:avLst/>
              <a:gdLst>
                <a:gd name="T0" fmla="*/ 256 w 364"/>
                <a:gd name="T1" fmla="*/ 351 h 559"/>
                <a:gd name="T2" fmla="*/ 256 w 364"/>
                <a:gd name="T3" fmla="*/ 422 h 559"/>
                <a:gd name="T4" fmla="*/ 257 w 364"/>
                <a:gd name="T5" fmla="*/ 467 h 559"/>
                <a:gd name="T6" fmla="*/ 251 w 364"/>
                <a:gd name="T7" fmla="*/ 470 h 559"/>
                <a:gd name="T8" fmla="*/ 250 w 364"/>
                <a:gd name="T9" fmla="*/ 470 h 559"/>
                <a:gd name="T10" fmla="*/ 250 w 364"/>
                <a:gd name="T11" fmla="*/ 470 h 559"/>
                <a:gd name="T12" fmla="*/ 247 w 364"/>
                <a:gd name="T13" fmla="*/ 472 h 559"/>
                <a:gd name="T14" fmla="*/ 218 w 364"/>
                <a:gd name="T15" fmla="*/ 479 h 559"/>
                <a:gd name="T16" fmla="*/ 195 w 364"/>
                <a:gd name="T17" fmla="*/ 480 h 559"/>
                <a:gd name="T18" fmla="*/ 155 w 364"/>
                <a:gd name="T19" fmla="*/ 473 h 559"/>
                <a:gd name="T20" fmla="*/ 125 w 364"/>
                <a:gd name="T21" fmla="*/ 428 h 559"/>
                <a:gd name="T22" fmla="*/ 114 w 364"/>
                <a:gd name="T23" fmla="*/ 321 h 559"/>
                <a:gd name="T24" fmla="*/ 114 w 364"/>
                <a:gd name="T25" fmla="*/ 256 h 559"/>
                <a:gd name="T26" fmla="*/ 128 w 364"/>
                <a:gd name="T27" fmla="*/ 125 h 559"/>
                <a:gd name="T28" fmla="*/ 155 w 364"/>
                <a:gd name="T29" fmla="*/ 89 h 559"/>
                <a:gd name="T30" fmla="*/ 183 w 364"/>
                <a:gd name="T31" fmla="*/ 81 h 559"/>
                <a:gd name="T32" fmla="*/ 197 w 364"/>
                <a:gd name="T33" fmla="*/ 82 h 559"/>
                <a:gd name="T34" fmla="*/ 233 w 364"/>
                <a:gd name="T35" fmla="*/ 98 h 559"/>
                <a:gd name="T36" fmla="*/ 248 w 364"/>
                <a:gd name="T37" fmla="*/ 131 h 559"/>
                <a:gd name="T38" fmla="*/ 251 w 364"/>
                <a:gd name="T39" fmla="*/ 163 h 559"/>
                <a:gd name="T40" fmla="*/ 251 w 364"/>
                <a:gd name="T41" fmla="*/ 163 h 559"/>
                <a:gd name="T42" fmla="*/ 251 w 364"/>
                <a:gd name="T43" fmla="*/ 163 h 559"/>
                <a:gd name="T44" fmla="*/ 269 w 364"/>
                <a:gd name="T45" fmla="*/ 163 h 559"/>
                <a:gd name="T46" fmla="*/ 362 w 364"/>
                <a:gd name="T47" fmla="*/ 163 h 559"/>
                <a:gd name="T48" fmla="*/ 363 w 364"/>
                <a:gd name="T49" fmla="*/ 163 h 559"/>
                <a:gd name="T50" fmla="*/ 363 w 364"/>
                <a:gd name="T51" fmla="*/ 163 h 559"/>
                <a:gd name="T52" fmla="*/ 363 w 364"/>
                <a:gd name="T53" fmla="*/ 138 h 559"/>
                <a:gd name="T54" fmla="*/ 331 w 364"/>
                <a:gd name="T55" fmla="*/ 58 h 559"/>
                <a:gd name="T56" fmla="*/ 263 w 364"/>
                <a:gd name="T57" fmla="*/ 12 h 559"/>
                <a:gd name="T58" fmla="*/ 192 w 364"/>
                <a:gd name="T59" fmla="*/ 0 h 559"/>
                <a:gd name="T60" fmla="*/ 83 w 364"/>
                <a:gd name="T61" fmla="*/ 24 h 559"/>
                <a:gd name="T62" fmla="*/ 15 w 364"/>
                <a:gd name="T63" fmla="*/ 114 h 559"/>
                <a:gd name="T64" fmla="*/ 0 w 364"/>
                <a:gd name="T65" fmla="*/ 242 h 559"/>
                <a:gd name="T66" fmla="*/ 0 w 364"/>
                <a:gd name="T67" fmla="*/ 325 h 559"/>
                <a:gd name="T68" fmla="*/ 22 w 364"/>
                <a:gd name="T69" fmla="*/ 470 h 559"/>
                <a:gd name="T70" fmla="*/ 98 w 364"/>
                <a:gd name="T71" fmla="*/ 544 h 559"/>
                <a:gd name="T72" fmla="*/ 212 w 364"/>
                <a:gd name="T73" fmla="*/ 559 h 559"/>
                <a:gd name="T74" fmla="*/ 248 w 364"/>
                <a:gd name="T75" fmla="*/ 558 h 559"/>
                <a:gd name="T76" fmla="*/ 349 w 364"/>
                <a:gd name="T77" fmla="*/ 543 h 559"/>
                <a:gd name="T78" fmla="*/ 360 w 364"/>
                <a:gd name="T79" fmla="*/ 540 h 559"/>
                <a:gd name="T80" fmla="*/ 363 w 364"/>
                <a:gd name="T81" fmla="*/ 537 h 559"/>
                <a:gd name="T82" fmla="*/ 363 w 364"/>
                <a:gd name="T83" fmla="*/ 527 h 559"/>
                <a:gd name="T84" fmla="*/ 363 w 364"/>
                <a:gd name="T85" fmla="*/ 364 h 559"/>
                <a:gd name="T86" fmla="*/ 364 w 364"/>
                <a:gd name="T87" fmla="*/ 267 h 559"/>
                <a:gd name="T88" fmla="*/ 364 w 364"/>
                <a:gd name="T89" fmla="*/ 267 h 559"/>
                <a:gd name="T90" fmla="*/ 364 w 364"/>
                <a:gd name="T91" fmla="*/ 267 h 559"/>
                <a:gd name="T92" fmla="*/ 337 w 364"/>
                <a:gd name="T93" fmla="*/ 267 h 559"/>
                <a:gd name="T94" fmla="*/ 193 w 364"/>
                <a:gd name="T95" fmla="*/ 267 h 559"/>
                <a:gd name="T96" fmla="*/ 190 w 364"/>
                <a:gd name="T97" fmla="*/ 280 h 559"/>
                <a:gd name="T98" fmla="*/ 189 w 364"/>
                <a:gd name="T99" fmla="*/ 347 h 559"/>
                <a:gd name="T100" fmla="*/ 189 w 364"/>
                <a:gd name="T101" fmla="*/ 348 h 559"/>
                <a:gd name="T102" fmla="*/ 189 w 364"/>
                <a:gd name="T103" fmla="*/ 348 h 559"/>
                <a:gd name="T104" fmla="*/ 192 w 364"/>
                <a:gd name="T105" fmla="*/ 348 h 559"/>
                <a:gd name="T106" fmla="*/ 232 w 364"/>
                <a:gd name="T107" fmla="*/ 348 h 559"/>
                <a:gd name="T108" fmla="*/ 257 w 364"/>
                <a:gd name="T109" fmla="*/ 348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4" h="559">
                  <a:moveTo>
                    <a:pt x="257" y="348"/>
                  </a:moveTo>
                  <a:lnTo>
                    <a:pt x="256" y="351"/>
                  </a:lnTo>
                  <a:lnTo>
                    <a:pt x="257" y="367"/>
                  </a:lnTo>
                  <a:lnTo>
                    <a:pt x="256" y="422"/>
                  </a:lnTo>
                  <a:lnTo>
                    <a:pt x="256" y="465"/>
                  </a:lnTo>
                  <a:lnTo>
                    <a:pt x="257" y="467"/>
                  </a:lnTo>
                  <a:lnTo>
                    <a:pt x="253" y="470"/>
                  </a:lnTo>
                  <a:lnTo>
                    <a:pt x="251" y="470"/>
                  </a:lnTo>
                  <a:lnTo>
                    <a:pt x="251" y="470"/>
                  </a:lnTo>
                  <a:lnTo>
                    <a:pt x="250" y="470"/>
                  </a:lnTo>
                  <a:lnTo>
                    <a:pt x="251" y="470"/>
                  </a:lnTo>
                  <a:lnTo>
                    <a:pt x="250" y="470"/>
                  </a:lnTo>
                  <a:lnTo>
                    <a:pt x="251" y="470"/>
                  </a:lnTo>
                  <a:lnTo>
                    <a:pt x="247" y="472"/>
                  </a:lnTo>
                  <a:lnTo>
                    <a:pt x="238" y="474"/>
                  </a:lnTo>
                  <a:lnTo>
                    <a:pt x="218" y="479"/>
                  </a:lnTo>
                  <a:lnTo>
                    <a:pt x="200" y="480"/>
                  </a:lnTo>
                  <a:lnTo>
                    <a:pt x="195" y="480"/>
                  </a:lnTo>
                  <a:lnTo>
                    <a:pt x="179" y="480"/>
                  </a:lnTo>
                  <a:lnTo>
                    <a:pt x="155" y="473"/>
                  </a:lnTo>
                  <a:lnTo>
                    <a:pt x="136" y="457"/>
                  </a:lnTo>
                  <a:lnTo>
                    <a:pt x="125" y="428"/>
                  </a:lnTo>
                  <a:lnTo>
                    <a:pt x="118" y="384"/>
                  </a:lnTo>
                  <a:lnTo>
                    <a:pt x="114" y="321"/>
                  </a:lnTo>
                  <a:lnTo>
                    <a:pt x="114" y="281"/>
                  </a:lnTo>
                  <a:lnTo>
                    <a:pt x="114" y="256"/>
                  </a:lnTo>
                  <a:lnTo>
                    <a:pt x="114" y="206"/>
                  </a:lnTo>
                  <a:lnTo>
                    <a:pt x="128" y="125"/>
                  </a:lnTo>
                  <a:lnTo>
                    <a:pt x="143" y="98"/>
                  </a:lnTo>
                  <a:lnTo>
                    <a:pt x="155" y="89"/>
                  </a:lnTo>
                  <a:lnTo>
                    <a:pt x="167" y="83"/>
                  </a:lnTo>
                  <a:lnTo>
                    <a:pt x="183" y="81"/>
                  </a:lnTo>
                  <a:lnTo>
                    <a:pt x="185" y="81"/>
                  </a:lnTo>
                  <a:lnTo>
                    <a:pt x="197" y="82"/>
                  </a:lnTo>
                  <a:lnTo>
                    <a:pt x="218" y="88"/>
                  </a:lnTo>
                  <a:lnTo>
                    <a:pt x="233" y="98"/>
                  </a:lnTo>
                  <a:lnTo>
                    <a:pt x="242" y="113"/>
                  </a:lnTo>
                  <a:lnTo>
                    <a:pt x="248" y="131"/>
                  </a:lnTo>
                  <a:lnTo>
                    <a:pt x="250" y="152"/>
                  </a:lnTo>
                  <a:lnTo>
                    <a:pt x="251" y="163"/>
                  </a:lnTo>
                  <a:lnTo>
                    <a:pt x="250" y="163"/>
                  </a:lnTo>
                  <a:lnTo>
                    <a:pt x="251" y="163"/>
                  </a:lnTo>
                  <a:lnTo>
                    <a:pt x="250" y="163"/>
                  </a:lnTo>
                  <a:lnTo>
                    <a:pt x="251" y="163"/>
                  </a:lnTo>
                  <a:lnTo>
                    <a:pt x="253" y="163"/>
                  </a:lnTo>
                  <a:lnTo>
                    <a:pt x="269" y="163"/>
                  </a:lnTo>
                  <a:lnTo>
                    <a:pt x="322" y="163"/>
                  </a:lnTo>
                  <a:lnTo>
                    <a:pt x="362" y="163"/>
                  </a:lnTo>
                  <a:lnTo>
                    <a:pt x="364" y="163"/>
                  </a:lnTo>
                  <a:lnTo>
                    <a:pt x="363" y="163"/>
                  </a:lnTo>
                  <a:lnTo>
                    <a:pt x="364" y="163"/>
                  </a:lnTo>
                  <a:lnTo>
                    <a:pt x="363" y="163"/>
                  </a:lnTo>
                  <a:lnTo>
                    <a:pt x="364" y="163"/>
                  </a:lnTo>
                  <a:lnTo>
                    <a:pt x="363" y="138"/>
                  </a:lnTo>
                  <a:lnTo>
                    <a:pt x="352" y="93"/>
                  </a:lnTo>
                  <a:lnTo>
                    <a:pt x="331" y="58"/>
                  </a:lnTo>
                  <a:lnTo>
                    <a:pt x="301" y="30"/>
                  </a:lnTo>
                  <a:lnTo>
                    <a:pt x="263" y="12"/>
                  </a:lnTo>
                  <a:lnTo>
                    <a:pt x="217" y="3"/>
                  </a:lnTo>
                  <a:lnTo>
                    <a:pt x="192" y="0"/>
                  </a:lnTo>
                  <a:lnTo>
                    <a:pt x="148" y="4"/>
                  </a:lnTo>
                  <a:lnTo>
                    <a:pt x="83" y="24"/>
                  </a:lnTo>
                  <a:lnTo>
                    <a:pt x="41" y="62"/>
                  </a:lnTo>
                  <a:lnTo>
                    <a:pt x="15" y="114"/>
                  </a:lnTo>
                  <a:lnTo>
                    <a:pt x="4" y="175"/>
                  </a:lnTo>
                  <a:lnTo>
                    <a:pt x="0" y="242"/>
                  </a:lnTo>
                  <a:lnTo>
                    <a:pt x="0" y="275"/>
                  </a:lnTo>
                  <a:lnTo>
                    <a:pt x="0" y="325"/>
                  </a:lnTo>
                  <a:lnTo>
                    <a:pt x="6" y="406"/>
                  </a:lnTo>
                  <a:lnTo>
                    <a:pt x="22" y="470"/>
                  </a:lnTo>
                  <a:lnTo>
                    <a:pt x="51" y="516"/>
                  </a:lnTo>
                  <a:lnTo>
                    <a:pt x="98" y="544"/>
                  </a:lnTo>
                  <a:lnTo>
                    <a:pt x="167" y="558"/>
                  </a:lnTo>
                  <a:lnTo>
                    <a:pt x="212" y="559"/>
                  </a:lnTo>
                  <a:lnTo>
                    <a:pt x="223" y="559"/>
                  </a:lnTo>
                  <a:lnTo>
                    <a:pt x="248" y="558"/>
                  </a:lnTo>
                  <a:lnTo>
                    <a:pt x="302" y="551"/>
                  </a:lnTo>
                  <a:lnTo>
                    <a:pt x="349" y="543"/>
                  </a:lnTo>
                  <a:lnTo>
                    <a:pt x="358" y="540"/>
                  </a:lnTo>
                  <a:lnTo>
                    <a:pt x="360" y="540"/>
                  </a:lnTo>
                  <a:lnTo>
                    <a:pt x="362" y="539"/>
                  </a:lnTo>
                  <a:lnTo>
                    <a:pt x="363" y="537"/>
                  </a:lnTo>
                  <a:lnTo>
                    <a:pt x="364" y="535"/>
                  </a:lnTo>
                  <a:lnTo>
                    <a:pt x="363" y="527"/>
                  </a:lnTo>
                  <a:lnTo>
                    <a:pt x="364" y="488"/>
                  </a:lnTo>
                  <a:lnTo>
                    <a:pt x="363" y="364"/>
                  </a:lnTo>
                  <a:lnTo>
                    <a:pt x="363" y="273"/>
                  </a:lnTo>
                  <a:lnTo>
                    <a:pt x="364" y="267"/>
                  </a:lnTo>
                  <a:lnTo>
                    <a:pt x="363" y="267"/>
                  </a:lnTo>
                  <a:lnTo>
                    <a:pt x="364" y="267"/>
                  </a:lnTo>
                  <a:lnTo>
                    <a:pt x="363" y="267"/>
                  </a:lnTo>
                  <a:lnTo>
                    <a:pt x="364" y="267"/>
                  </a:lnTo>
                  <a:lnTo>
                    <a:pt x="361" y="267"/>
                  </a:lnTo>
                  <a:lnTo>
                    <a:pt x="337" y="267"/>
                  </a:lnTo>
                  <a:lnTo>
                    <a:pt x="255" y="267"/>
                  </a:lnTo>
                  <a:lnTo>
                    <a:pt x="193" y="267"/>
                  </a:lnTo>
                  <a:lnTo>
                    <a:pt x="190" y="267"/>
                  </a:lnTo>
                  <a:lnTo>
                    <a:pt x="190" y="280"/>
                  </a:lnTo>
                  <a:lnTo>
                    <a:pt x="189" y="318"/>
                  </a:lnTo>
                  <a:lnTo>
                    <a:pt x="189" y="347"/>
                  </a:lnTo>
                  <a:lnTo>
                    <a:pt x="190" y="348"/>
                  </a:lnTo>
                  <a:lnTo>
                    <a:pt x="189" y="348"/>
                  </a:lnTo>
                  <a:lnTo>
                    <a:pt x="190" y="348"/>
                  </a:lnTo>
                  <a:lnTo>
                    <a:pt x="189" y="348"/>
                  </a:lnTo>
                  <a:lnTo>
                    <a:pt x="190" y="348"/>
                  </a:lnTo>
                  <a:lnTo>
                    <a:pt x="192" y="348"/>
                  </a:lnTo>
                  <a:lnTo>
                    <a:pt x="201" y="348"/>
                  </a:lnTo>
                  <a:lnTo>
                    <a:pt x="232" y="348"/>
                  </a:lnTo>
                  <a:lnTo>
                    <a:pt x="255" y="348"/>
                  </a:lnTo>
                  <a:lnTo>
                    <a:pt x="257" y="348"/>
                  </a:lnTo>
                  <a:lnTo>
                    <a:pt x="257" y="348"/>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2" name="Freeform 19">
              <a:extLst>
                <a:ext uri="{FF2B5EF4-FFF2-40B4-BE49-F238E27FC236}">
                  <a16:creationId xmlns:a16="http://schemas.microsoft.com/office/drawing/2014/main" id="{4E4ACF39-95CD-4CA4-8F31-E31063007121}"/>
                </a:ext>
              </a:extLst>
            </p:cNvPr>
            <p:cNvSpPr>
              <a:spLocks noChangeAspect="1"/>
            </p:cNvSpPr>
            <p:nvPr/>
          </p:nvSpPr>
          <p:spPr bwMode="auto">
            <a:xfrm>
              <a:off x="4530" y="3797"/>
              <a:ext cx="261" cy="108"/>
            </a:xfrm>
            <a:custGeom>
              <a:avLst/>
              <a:gdLst>
                <a:gd name="T0" fmla="*/ 149 w 524"/>
                <a:gd name="T1" fmla="*/ 182 h 215"/>
                <a:gd name="T2" fmla="*/ 148 w 524"/>
                <a:gd name="T3" fmla="*/ 182 h 215"/>
                <a:gd name="T4" fmla="*/ 149 w 524"/>
                <a:gd name="T5" fmla="*/ 182 h 215"/>
                <a:gd name="T6" fmla="*/ 148 w 524"/>
                <a:gd name="T7" fmla="*/ 182 h 215"/>
                <a:gd name="T8" fmla="*/ 149 w 524"/>
                <a:gd name="T9" fmla="*/ 182 h 215"/>
                <a:gd name="T10" fmla="*/ 161 w 524"/>
                <a:gd name="T11" fmla="*/ 193 h 215"/>
                <a:gd name="T12" fmla="*/ 188 w 524"/>
                <a:gd name="T13" fmla="*/ 207 h 215"/>
                <a:gd name="T14" fmla="*/ 215 w 524"/>
                <a:gd name="T15" fmla="*/ 215 h 215"/>
                <a:gd name="T16" fmla="*/ 241 w 524"/>
                <a:gd name="T17" fmla="*/ 215 h 215"/>
                <a:gd name="T18" fmla="*/ 266 w 524"/>
                <a:gd name="T19" fmla="*/ 210 h 215"/>
                <a:gd name="T20" fmla="*/ 290 w 524"/>
                <a:gd name="T21" fmla="*/ 200 h 215"/>
                <a:gd name="T22" fmla="*/ 302 w 524"/>
                <a:gd name="T23" fmla="*/ 193 h 215"/>
                <a:gd name="T24" fmla="*/ 310 w 524"/>
                <a:gd name="T25" fmla="*/ 187 h 215"/>
                <a:gd name="T26" fmla="*/ 338 w 524"/>
                <a:gd name="T27" fmla="*/ 170 h 215"/>
                <a:gd name="T28" fmla="*/ 418 w 524"/>
                <a:gd name="T29" fmla="*/ 116 h 215"/>
                <a:gd name="T30" fmla="*/ 504 w 524"/>
                <a:gd name="T31" fmla="*/ 58 h 215"/>
                <a:gd name="T32" fmla="*/ 524 w 524"/>
                <a:gd name="T33" fmla="*/ 46 h 215"/>
                <a:gd name="T34" fmla="*/ 523 w 524"/>
                <a:gd name="T35" fmla="*/ 46 h 215"/>
                <a:gd name="T36" fmla="*/ 524 w 524"/>
                <a:gd name="T37" fmla="*/ 46 h 215"/>
                <a:gd name="T38" fmla="*/ 523 w 524"/>
                <a:gd name="T39" fmla="*/ 46 h 215"/>
                <a:gd name="T40" fmla="*/ 524 w 524"/>
                <a:gd name="T41" fmla="*/ 46 h 215"/>
                <a:gd name="T42" fmla="*/ 524 w 524"/>
                <a:gd name="T43" fmla="*/ 39 h 215"/>
                <a:gd name="T44" fmla="*/ 523 w 524"/>
                <a:gd name="T45" fmla="*/ 18 h 215"/>
                <a:gd name="T46" fmla="*/ 523 w 524"/>
                <a:gd name="T47" fmla="*/ 1 h 215"/>
                <a:gd name="T48" fmla="*/ 524 w 524"/>
                <a:gd name="T49" fmla="*/ 0 h 215"/>
                <a:gd name="T50" fmla="*/ 514 w 524"/>
                <a:gd name="T51" fmla="*/ 0 h 215"/>
                <a:gd name="T52" fmla="*/ 442 w 524"/>
                <a:gd name="T53" fmla="*/ 0 h 215"/>
                <a:gd name="T54" fmla="*/ 197 w 524"/>
                <a:gd name="T55" fmla="*/ 0 h 215"/>
                <a:gd name="T56" fmla="*/ 11 w 524"/>
                <a:gd name="T57" fmla="*/ 0 h 215"/>
                <a:gd name="T58" fmla="*/ 1 w 524"/>
                <a:gd name="T59" fmla="*/ 0 h 215"/>
                <a:gd name="T60" fmla="*/ 0 w 524"/>
                <a:gd name="T61" fmla="*/ 3 h 215"/>
                <a:gd name="T62" fmla="*/ 1 w 524"/>
                <a:gd name="T63" fmla="*/ 19 h 215"/>
                <a:gd name="T64" fmla="*/ 0 w 524"/>
                <a:gd name="T65" fmla="*/ 77 h 215"/>
                <a:gd name="T66" fmla="*/ 0 w 524"/>
                <a:gd name="T67" fmla="*/ 120 h 215"/>
                <a:gd name="T68" fmla="*/ 1 w 524"/>
                <a:gd name="T69" fmla="*/ 123 h 215"/>
                <a:gd name="T70" fmla="*/ 0 w 524"/>
                <a:gd name="T71" fmla="*/ 123 h 215"/>
                <a:gd name="T72" fmla="*/ 1 w 524"/>
                <a:gd name="T73" fmla="*/ 123 h 215"/>
                <a:gd name="T74" fmla="*/ 0 w 524"/>
                <a:gd name="T75" fmla="*/ 123 h 215"/>
                <a:gd name="T76" fmla="*/ 1 w 524"/>
                <a:gd name="T77" fmla="*/ 123 h 215"/>
                <a:gd name="T78" fmla="*/ 9 w 524"/>
                <a:gd name="T79" fmla="*/ 121 h 215"/>
                <a:gd name="T80" fmla="*/ 28 w 524"/>
                <a:gd name="T81" fmla="*/ 121 h 215"/>
                <a:gd name="T82" fmla="*/ 74 w 524"/>
                <a:gd name="T83" fmla="*/ 133 h 215"/>
                <a:gd name="T84" fmla="*/ 130 w 524"/>
                <a:gd name="T85" fmla="*/ 167 h 215"/>
                <a:gd name="T86" fmla="*/ 146 w 524"/>
                <a:gd name="T87" fmla="*/ 180 h 215"/>
                <a:gd name="T88" fmla="*/ 145 w 524"/>
                <a:gd name="T89" fmla="*/ 180 h 215"/>
                <a:gd name="T90" fmla="*/ 146 w 524"/>
                <a:gd name="T91" fmla="*/ 180 h 215"/>
                <a:gd name="T92" fmla="*/ 145 w 524"/>
                <a:gd name="T93" fmla="*/ 180 h 215"/>
                <a:gd name="T94" fmla="*/ 146 w 524"/>
                <a:gd name="T95" fmla="*/ 180 h 215"/>
                <a:gd name="T96" fmla="*/ 145 w 524"/>
                <a:gd name="T97" fmla="*/ 180 h 215"/>
                <a:gd name="T98" fmla="*/ 146 w 524"/>
                <a:gd name="T99" fmla="*/ 180 h 215"/>
                <a:gd name="T100" fmla="*/ 145 w 524"/>
                <a:gd name="T101" fmla="*/ 180 h 215"/>
                <a:gd name="T102" fmla="*/ 146 w 524"/>
                <a:gd name="T103" fmla="*/ 180 h 215"/>
                <a:gd name="T104" fmla="*/ 148 w 524"/>
                <a:gd name="T105" fmla="*/ 182 h 215"/>
                <a:gd name="T106" fmla="*/ 149 w 524"/>
                <a:gd name="T107" fmla="*/ 182 h 215"/>
                <a:gd name="T108" fmla="*/ 149 w 524"/>
                <a:gd name="T109" fmla="*/ 18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4" h="215">
                  <a:moveTo>
                    <a:pt x="149" y="182"/>
                  </a:moveTo>
                  <a:lnTo>
                    <a:pt x="148" y="182"/>
                  </a:lnTo>
                  <a:lnTo>
                    <a:pt x="149" y="182"/>
                  </a:lnTo>
                  <a:lnTo>
                    <a:pt x="148" y="182"/>
                  </a:lnTo>
                  <a:lnTo>
                    <a:pt x="149" y="182"/>
                  </a:lnTo>
                  <a:lnTo>
                    <a:pt x="161" y="193"/>
                  </a:lnTo>
                  <a:lnTo>
                    <a:pt x="188" y="207"/>
                  </a:lnTo>
                  <a:lnTo>
                    <a:pt x="215" y="215"/>
                  </a:lnTo>
                  <a:lnTo>
                    <a:pt x="241" y="215"/>
                  </a:lnTo>
                  <a:lnTo>
                    <a:pt x="266" y="210"/>
                  </a:lnTo>
                  <a:lnTo>
                    <a:pt x="290" y="200"/>
                  </a:lnTo>
                  <a:lnTo>
                    <a:pt x="302" y="193"/>
                  </a:lnTo>
                  <a:lnTo>
                    <a:pt x="310" y="187"/>
                  </a:lnTo>
                  <a:lnTo>
                    <a:pt x="338" y="170"/>
                  </a:lnTo>
                  <a:lnTo>
                    <a:pt x="418" y="116"/>
                  </a:lnTo>
                  <a:lnTo>
                    <a:pt x="504" y="58"/>
                  </a:lnTo>
                  <a:lnTo>
                    <a:pt x="524" y="46"/>
                  </a:lnTo>
                  <a:lnTo>
                    <a:pt x="523" y="46"/>
                  </a:lnTo>
                  <a:lnTo>
                    <a:pt x="524" y="46"/>
                  </a:lnTo>
                  <a:lnTo>
                    <a:pt x="523" y="46"/>
                  </a:lnTo>
                  <a:lnTo>
                    <a:pt x="524" y="46"/>
                  </a:lnTo>
                  <a:lnTo>
                    <a:pt x="524" y="39"/>
                  </a:lnTo>
                  <a:lnTo>
                    <a:pt x="523" y="18"/>
                  </a:lnTo>
                  <a:lnTo>
                    <a:pt x="523" y="1"/>
                  </a:lnTo>
                  <a:lnTo>
                    <a:pt x="524" y="0"/>
                  </a:lnTo>
                  <a:lnTo>
                    <a:pt x="514" y="0"/>
                  </a:lnTo>
                  <a:lnTo>
                    <a:pt x="442" y="0"/>
                  </a:lnTo>
                  <a:lnTo>
                    <a:pt x="197" y="0"/>
                  </a:lnTo>
                  <a:lnTo>
                    <a:pt x="11" y="0"/>
                  </a:lnTo>
                  <a:lnTo>
                    <a:pt x="1" y="0"/>
                  </a:lnTo>
                  <a:lnTo>
                    <a:pt x="0" y="3"/>
                  </a:lnTo>
                  <a:lnTo>
                    <a:pt x="1" y="19"/>
                  </a:lnTo>
                  <a:lnTo>
                    <a:pt x="0" y="77"/>
                  </a:lnTo>
                  <a:lnTo>
                    <a:pt x="0" y="120"/>
                  </a:lnTo>
                  <a:lnTo>
                    <a:pt x="1" y="123"/>
                  </a:lnTo>
                  <a:lnTo>
                    <a:pt x="0" y="123"/>
                  </a:lnTo>
                  <a:lnTo>
                    <a:pt x="1" y="123"/>
                  </a:lnTo>
                  <a:lnTo>
                    <a:pt x="0" y="123"/>
                  </a:lnTo>
                  <a:lnTo>
                    <a:pt x="1" y="123"/>
                  </a:lnTo>
                  <a:lnTo>
                    <a:pt x="9" y="121"/>
                  </a:lnTo>
                  <a:lnTo>
                    <a:pt x="28" y="121"/>
                  </a:lnTo>
                  <a:lnTo>
                    <a:pt x="74" y="133"/>
                  </a:lnTo>
                  <a:lnTo>
                    <a:pt x="130" y="167"/>
                  </a:lnTo>
                  <a:lnTo>
                    <a:pt x="146" y="180"/>
                  </a:lnTo>
                  <a:lnTo>
                    <a:pt x="145" y="180"/>
                  </a:lnTo>
                  <a:lnTo>
                    <a:pt x="146" y="180"/>
                  </a:lnTo>
                  <a:lnTo>
                    <a:pt x="145" y="180"/>
                  </a:lnTo>
                  <a:lnTo>
                    <a:pt x="146" y="180"/>
                  </a:lnTo>
                  <a:lnTo>
                    <a:pt x="145" y="180"/>
                  </a:lnTo>
                  <a:lnTo>
                    <a:pt x="146" y="180"/>
                  </a:lnTo>
                  <a:lnTo>
                    <a:pt x="145" y="180"/>
                  </a:lnTo>
                  <a:lnTo>
                    <a:pt x="146" y="180"/>
                  </a:lnTo>
                  <a:lnTo>
                    <a:pt x="148" y="182"/>
                  </a:lnTo>
                  <a:lnTo>
                    <a:pt x="149" y="182"/>
                  </a:lnTo>
                  <a:lnTo>
                    <a:pt x="149" y="182"/>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3" name="Freeform 20">
              <a:extLst>
                <a:ext uri="{FF2B5EF4-FFF2-40B4-BE49-F238E27FC236}">
                  <a16:creationId xmlns:a16="http://schemas.microsoft.com/office/drawing/2014/main" id="{3E1B3E5E-3585-44A6-A4BA-7FE9834BC87C}"/>
                </a:ext>
              </a:extLst>
            </p:cNvPr>
            <p:cNvSpPr>
              <a:spLocks noChangeAspect="1"/>
            </p:cNvSpPr>
            <p:nvPr/>
          </p:nvSpPr>
          <p:spPr bwMode="auto">
            <a:xfrm>
              <a:off x="4530" y="3941"/>
              <a:ext cx="261" cy="129"/>
            </a:xfrm>
            <a:custGeom>
              <a:avLst/>
              <a:gdLst>
                <a:gd name="T0" fmla="*/ 280 w 524"/>
                <a:gd name="T1" fmla="*/ 38 h 257"/>
                <a:gd name="T2" fmla="*/ 280 w 524"/>
                <a:gd name="T3" fmla="*/ 38 h 257"/>
                <a:gd name="T4" fmla="*/ 279 w 524"/>
                <a:gd name="T5" fmla="*/ 37 h 257"/>
                <a:gd name="T6" fmla="*/ 267 w 524"/>
                <a:gd name="T7" fmla="*/ 28 h 257"/>
                <a:gd name="T8" fmla="*/ 264 w 524"/>
                <a:gd name="T9" fmla="*/ 23 h 257"/>
                <a:gd name="T10" fmla="*/ 226 w 524"/>
                <a:gd name="T11" fmla="*/ 6 h 257"/>
                <a:gd name="T12" fmla="*/ 183 w 524"/>
                <a:gd name="T13" fmla="*/ 0 h 257"/>
                <a:gd name="T14" fmla="*/ 146 w 524"/>
                <a:gd name="T15" fmla="*/ 7 h 257"/>
                <a:gd name="T16" fmla="*/ 141 w 524"/>
                <a:gd name="T17" fmla="*/ 9 h 257"/>
                <a:gd name="T18" fmla="*/ 130 w 524"/>
                <a:gd name="T19" fmla="*/ 15 h 257"/>
                <a:gd name="T20" fmla="*/ 129 w 524"/>
                <a:gd name="T21" fmla="*/ 15 h 257"/>
                <a:gd name="T22" fmla="*/ 129 w 524"/>
                <a:gd name="T23" fmla="*/ 15 h 257"/>
                <a:gd name="T24" fmla="*/ 127 w 524"/>
                <a:gd name="T25" fmla="*/ 17 h 257"/>
                <a:gd name="T26" fmla="*/ 50 w 524"/>
                <a:gd name="T27" fmla="*/ 69 h 257"/>
                <a:gd name="T28" fmla="*/ 1 w 524"/>
                <a:gd name="T29" fmla="*/ 101 h 257"/>
                <a:gd name="T30" fmla="*/ 1 w 524"/>
                <a:gd name="T31" fmla="*/ 127 h 257"/>
                <a:gd name="T32" fmla="*/ 0 w 524"/>
                <a:gd name="T33" fmla="*/ 254 h 257"/>
                <a:gd name="T34" fmla="*/ 11 w 524"/>
                <a:gd name="T35" fmla="*/ 257 h 257"/>
                <a:gd name="T36" fmla="*/ 327 w 524"/>
                <a:gd name="T37" fmla="*/ 257 h 257"/>
                <a:gd name="T38" fmla="*/ 524 w 524"/>
                <a:gd name="T39" fmla="*/ 257 h 257"/>
                <a:gd name="T40" fmla="*/ 523 w 524"/>
                <a:gd name="T41" fmla="*/ 188 h 257"/>
                <a:gd name="T42" fmla="*/ 524 w 524"/>
                <a:gd name="T43" fmla="*/ 145 h 257"/>
                <a:gd name="T44" fmla="*/ 524 w 524"/>
                <a:gd name="T45" fmla="*/ 145 h 257"/>
                <a:gd name="T46" fmla="*/ 524 w 524"/>
                <a:gd name="T47" fmla="*/ 145 h 257"/>
                <a:gd name="T48" fmla="*/ 504 w 524"/>
                <a:gd name="T49" fmla="*/ 154 h 257"/>
                <a:gd name="T50" fmla="*/ 449 w 524"/>
                <a:gd name="T51" fmla="*/ 158 h 257"/>
                <a:gd name="T52" fmla="*/ 366 w 524"/>
                <a:gd name="T53" fmla="*/ 119 h 257"/>
                <a:gd name="T54" fmla="*/ 342 w 524"/>
                <a:gd name="T55" fmla="*/ 98 h 257"/>
                <a:gd name="T56" fmla="*/ 342 w 524"/>
                <a:gd name="T57" fmla="*/ 98 h 257"/>
                <a:gd name="T58" fmla="*/ 342 w 524"/>
                <a:gd name="T59" fmla="*/ 98 h 257"/>
                <a:gd name="T60" fmla="*/ 342 w 524"/>
                <a:gd name="T61" fmla="*/ 98 h 257"/>
                <a:gd name="T62" fmla="*/ 341 w 524"/>
                <a:gd name="T63" fmla="*/ 97 h 257"/>
                <a:gd name="T64" fmla="*/ 304 w 524"/>
                <a:gd name="T65" fmla="*/ 61 h 257"/>
                <a:gd name="T66" fmla="*/ 281 w 524"/>
                <a:gd name="T67" fmla="*/ 3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4" h="257">
                  <a:moveTo>
                    <a:pt x="281" y="38"/>
                  </a:moveTo>
                  <a:lnTo>
                    <a:pt x="280" y="38"/>
                  </a:lnTo>
                  <a:lnTo>
                    <a:pt x="281" y="38"/>
                  </a:lnTo>
                  <a:lnTo>
                    <a:pt x="280" y="38"/>
                  </a:lnTo>
                  <a:lnTo>
                    <a:pt x="281" y="38"/>
                  </a:lnTo>
                  <a:lnTo>
                    <a:pt x="279" y="37"/>
                  </a:lnTo>
                  <a:lnTo>
                    <a:pt x="274" y="33"/>
                  </a:lnTo>
                  <a:lnTo>
                    <a:pt x="267" y="28"/>
                  </a:lnTo>
                  <a:lnTo>
                    <a:pt x="264" y="24"/>
                  </a:lnTo>
                  <a:lnTo>
                    <a:pt x="264" y="23"/>
                  </a:lnTo>
                  <a:lnTo>
                    <a:pt x="251" y="16"/>
                  </a:lnTo>
                  <a:lnTo>
                    <a:pt x="226" y="6"/>
                  </a:lnTo>
                  <a:lnTo>
                    <a:pt x="204" y="0"/>
                  </a:lnTo>
                  <a:lnTo>
                    <a:pt x="183" y="0"/>
                  </a:lnTo>
                  <a:lnTo>
                    <a:pt x="151" y="6"/>
                  </a:lnTo>
                  <a:lnTo>
                    <a:pt x="146" y="7"/>
                  </a:lnTo>
                  <a:lnTo>
                    <a:pt x="144" y="8"/>
                  </a:lnTo>
                  <a:lnTo>
                    <a:pt x="141" y="9"/>
                  </a:lnTo>
                  <a:lnTo>
                    <a:pt x="135" y="13"/>
                  </a:lnTo>
                  <a:lnTo>
                    <a:pt x="130" y="15"/>
                  </a:lnTo>
                  <a:lnTo>
                    <a:pt x="130" y="15"/>
                  </a:lnTo>
                  <a:lnTo>
                    <a:pt x="129" y="15"/>
                  </a:lnTo>
                  <a:lnTo>
                    <a:pt x="130" y="15"/>
                  </a:lnTo>
                  <a:lnTo>
                    <a:pt x="129" y="15"/>
                  </a:lnTo>
                  <a:lnTo>
                    <a:pt x="130" y="15"/>
                  </a:lnTo>
                  <a:lnTo>
                    <a:pt x="127" y="17"/>
                  </a:lnTo>
                  <a:lnTo>
                    <a:pt x="110" y="29"/>
                  </a:lnTo>
                  <a:lnTo>
                    <a:pt x="50" y="69"/>
                  </a:lnTo>
                  <a:lnTo>
                    <a:pt x="4" y="100"/>
                  </a:lnTo>
                  <a:lnTo>
                    <a:pt x="1" y="101"/>
                  </a:lnTo>
                  <a:lnTo>
                    <a:pt x="0" y="105"/>
                  </a:lnTo>
                  <a:lnTo>
                    <a:pt x="1" y="127"/>
                  </a:lnTo>
                  <a:lnTo>
                    <a:pt x="0" y="199"/>
                  </a:lnTo>
                  <a:lnTo>
                    <a:pt x="0" y="254"/>
                  </a:lnTo>
                  <a:lnTo>
                    <a:pt x="1" y="257"/>
                  </a:lnTo>
                  <a:lnTo>
                    <a:pt x="11" y="257"/>
                  </a:lnTo>
                  <a:lnTo>
                    <a:pt x="82" y="257"/>
                  </a:lnTo>
                  <a:lnTo>
                    <a:pt x="327" y="257"/>
                  </a:lnTo>
                  <a:lnTo>
                    <a:pt x="514" y="257"/>
                  </a:lnTo>
                  <a:lnTo>
                    <a:pt x="524" y="257"/>
                  </a:lnTo>
                  <a:lnTo>
                    <a:pt x="524" y="239"/>
                  </a:lnTo>
                  <a:lnTo>
                    <a:pt x="523" y="188"/>
                  </a:lnTo>
                  <a:lnTo>
                    <a:pt x="523" y="147"/>
                  </a:lnTo>
                  <a:lnTo>
                    <a:pt x="524" y="145"/>
                  </a:lnTo>
                  <a:lnTo>
                    <a:pt x="523" y="145"/>
                  </a:lnTo>
                  <a:lnTo>
                    <a:pt x="524" y="145"/>
                  </a:lnTo>
                  <a:lnTo>
                    <a:pt x="523" y="145"/>
                  </a:lnTo>
                  <a:lnTo>
                    <a:pt x="524" y="145"/>
                  </a:lnTo>
                  <a:lnTo>
                    <a:pt x="519" y="147"/>
                  </a:lnTo>
                  <a:lnTo>
                    <a:pt x="504" y="154"/>
                  </a:lnTo>
                  <a:lnTo>
                    <a:pt x="480" y="159"/>
                  </a:lnTo>
                  <a:lnTo>
                    <a:pt x="449" y="158"/>
                  </a:lnTo>
                  <a:lnTo>
                    <a:pt x="410" y="145"/>
                  </a:lnTo>
                  <a:lnTo>
                    <a:pt x="366" y="119"/>
                  </a:lnTo>
                  <a:lnTo>
                    <a:pt x="343" y="98"/>
                  </a:lnTo>
                  <a:lnTo>
                    <a:pt x="342" y="98"/>
                  </a:lnTo>
                  <a:lnTo>
                    <a:pt x="343" y="98"/>
                  </a:lnTo>
                  <a:lnTo>
                    <a:pt x="342" y="98"/>
                  </a:lnTo>
                  <a:lnTo>
                    <a:pt x="343" y="98"/>
                  </a:lnTo>
                  <a:lnTo>
                    <a:pt x="342" y="98"/>
                  </a:lnTo>
                  <a:lnTo>
                    <a:pt x="343" y="98"/>
                  </a:lnTo>
                  <a:lnTo>
                    <a:pt x="342" y="98"/>
                  </a:lnTo>
                  <a:lnTo>
                    <a:pt x="343" y="98"/>
                  </a:lnTo>
                  <a:lnTo>
                    <a:pt x="341" y="97"/>
                  </a:lnTo>
                  <a:lnTo>
                    <a:pt x="333" y="89"/>
                  </a:lnTo>
                  <a:lnTo>
                    <a:pt x="304" y="61"/>
                  </a:lnTo>
                  <a:lnTo>
                    <a:pt x="282" y="40"/>
                  </a:lnTo>
                  <a:lnTo>
                    <a:pt x="281" y="38"/>
                  </a:lnTo>
                  <a:lnTo>
                    <a:pt x="281" y="38"/>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4" name="Freeform 21">
              <a:extLst>
                <a:ext uri="{FF2B5EF4-FFF2-40B4-BE49-F238E27FC236}">
                  <a16:creationId xmlns:a16="http://schemas.microsoft.com/office/drawing/2014/main" id="{6227F187-A211-4B26-BF24-6916E82C30DB}"/>
                </a:ext>
              </a:extLst>
            </p:cNvPr>
            <p:cNvSpPr>
              <a:spLocks noChangeAspect="1"/>
            </p:cNvSpPr>
            <p:nvPr/>
          </p:nvSpPr>
          <p:spPr bwMode="auto">
            <a:xfrm>
              <a:off x="4530" y="3876"/>
              <a:ext cx="75" cy="32"/>
            </a:xfrm>
            <a:custGeom>
              <a:avLst/>
              <a:gdLst>
                <a:gd name="T0" fmla="*/ 134 w 150"/>
                <a:gd name="T1" fmla="*/ 29 h 64"/>
                <a:gd name="T2" fmla="*/ 118 w 150"/>
                <a:gd name="T3" fmla="*/ 19 h 64"/>
                <a:gd name="T4" fmla="*/ 88 w 150"/>
                <a:gd name="T5" fmla="*/ 5 h 64"/>
                <a:gd name="T6" fmla="*/ 60 w 150"/>
                <a:gd name="T7" fmla="*/ 0 h 64"/>
                <a:gd name="T8" fmla="*/ 37 w 150"/>
                <a:gd name="T9" fmla="*/ 0 h 64"/>
                <a:gd name="T10" fmla="*/ 17 w 150"/>
                <a:gd name="T11" fmla="*/ 4 h 64"/>
                <a:gd name="T12" fmla="*/ 5 w 150"/>
                <a:gd name="T13" fmla="*/ 8 h 64"/>
                <a:gd name="T14" fmla="*/ 1 w 150"/>
                <a:gd name="T15" fmla="*/ 9 h 64"/>
                <a:gd name="T16" fmla="*/ 0 w 150"/>
                <a:gd name="T17" fmla="*/ 9 h 64"/>
                <a:gd name="T18" fmla="*/ 1 w 150"/>
                <a:gd name="T19" fmla="*/ 9 h 64"/>
                <a:gd name="T20" fmla="*/ 0 w 150"/>
                <a:gd name="T21" fmla="*/ 9 h 64"/>
                <a:gd name="T22" fmla="*/ 1 w 150"/>
                <a:gd name="T23" fmla="*/ 9 h 64"/>
                <a:gd name="T24" fmla="*/ 1 w 150"/>
                <a:gd name="T25" fmla="*/ 19 h 64"/>
                <a:gd name="T26" fmla="*/ 0 w 150"/>
                <a:gd name="T27" fmla="*/ 44 h 64"/>
                <a:gd name="T28" fmla="*/ 0 w 150"/>
                <a:gd name="T29" fmla="*/ 64 h 64"/>
                <a:gd name="T30" fmla="*/ 1 w 150"/>
                <a:gd name="T31" fmla="*/ 64 h 64"/>
                <a:gd name="T32" fmla="*/ 6 w 150"/>
                <a:gd name="T33" fmla="*/ 61 h 64"/>
                <a:gd name="T34" fmla="*/ 20 w 150"/>
                <a:gd name="T35" fmla="*/ 51 h 64"/>
                <a:gd name="T36" fmla="*/ 30 w 150"/>
                <a:gd name="T37" fmla="*/ 44 h 64"/>
                <a:gd name="T38" fmla="*/ 31 w 150"/>
                <a:gd name="T39" fmla="*/ 43 h 64"/>
                <a:gd name="T40" fmla="*/ 30 w 150"/>
                <a:gd name="T41" fmla="*/ 43 h 64"/>
                <a:gd name="T42" fmla="*/ 31 w 150"/>
                <a:gd name="T43" fmla="*/ 43 h 64"/>
                <a:gd name="T44" fmla="*/ 30 w 150"/>
                <a:gd name="T45" fmla="*/ 43 h 64"/>
                <a:gd name="T46" fmla="*/ 31 w 150"/>
                <a:gd name="T47" fmla="*/ 43 h 64"/>
                <a:gd name="T48" fmla="*/ 39 w 150"/>
                <a:gd name="T49" fmla="*/ 38 h 64"/>
                <a:gd name="T50" fmla="*/ 74 w 150"/>
                <a:gd name="T51" fmla="*/ 29 h 64"/>
                <a:gd name="T52" fmla="*/ 131 w 150"/>
                <a:gd name="T53" fmla="*/ 37 h 64"/>
                <a:gd name="T54" fmla="*/ 150 w 150"/>
                <a:gd name="T55" fmla="*/ 44 h 64"/>
                <a:gd name="T56" fmla="*/ 149 w 150"/>
                <a:gd name="T57" fmla="*/ 44 h 64"/>
                <a:gd name="T58" fmla="*/ 150 w 150"/>
                <a:gd name="T59" fmla="*/ 44 h 64"/>
                <a:gd name="T60" fmla="*/ 149 w 150"/>
                <a:gd name="T61" fmla="*/ 44 h 64"/>
                <a:gd name="T62" fmla="*/ 150 w 150"/>
                <a:gd name="T63" fmla="*/ 44 h 64"/>
                <a:gd name="T64" fmla="*/ 148 w 150"/>
                <a:gd name="T65" fmla="*/ 43 h 64"/>
                <a:gd name="T66" fmla="*/ 144 w 150"/>
                <a:gd name="T67" fmla="*/ 39 h 64"/>
                <a:gd name="T68" fmla="*/ 142 w 150"/>
                <a:gd name="T69" fmla="*/ 37 h 64"/>
                <a:gd name="T70" fmla="*/ 142 w 150"/>
                <a:gd name="T71" fmla="*/ 36 h 64"/>
                <a:gd name="T72" fmla="*/ 141 w 150"/>
                <a:gd name="T73" fmla="*/ 36 h 64"/>
                <a:gd name="T74" fmla="*/ 142 w 150"/>
                <a:gd name="T75" fmla="*/ 36 h 64"/>
                <a:gd name="T76" fmla="*/ 141 w 150"/>
                <a:gd name="T77" fmla="*/ 36 h 64"/>
                <a:gd name="T78" fmla="*/ 142 w 150"/>
                <a:gd name="T79" fmla="*/ 36 h 64"/>
                <a:gd name="T80" fmla="*/ 139 w 150"/>
                <a:gd name="T81" fmla="*/ 35 h 64"/>
                <a:gd name="T82" fmla="*/ 136 w 150"/>
                <a:gd name="T83" fmla="*/ 32 h 64"/>
                <a:gd name="T84" fmla="*/ 134 w 150"/>
                <a:gd name="T85" fmla="*/ 30 h 64"/>
                <a:gd name="T86" fmla="*/ 134 w 150"/>
                <a:gd name="T87" fmla="*/ 29 h 64"/>
                <a:gd name="T88" fmla="*/ 134 w 150"/>
                <a:gd name="T89"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0" h="64">
                  <a:moveTo>
                    <a:pt x="134" y="29"/>
                  </a:moveTo>
                  <a:lnTo>
                    <a:pt x="118" y="19"/>
                  </a:lnTo>
                  <a:lnTo>
                    <a:pt x="88" y="5"/>
                  </a:lnTo>
                  <a:lnTo>
                    <a:pt x="60" y="0"/>
                  </a:lnTo>
                  <a:lnTo>
                    <a:pt x="37" y="0"/>
                  </a:lnTo>
                  <a:lnTo>
                    <a:pt x="17" y="4"/>
                  </a:lnTo>
                  <a:lnTo>
                    <a:pt x="5" y="8"/>
                  </a:lnTo>
                  <a:lnTo>
                    <a:pt x="1" y="9"/>
                  </a:lnTo>
                  <a:lnTo>
                    <a:pt x="0" y="9"/>
                  </a:lnTo>
                  <a:lnTo>
                    <a:pt x="1" y="9"/>
                  </a:lnTo>
                  <a:lnTo>
                    <a:pt x="0" y="9"/>
                  </a:lnTo>
                  <a:lnTo>
                    <a:pt x="1" y="9"/>
                  </a:lnTo>
                  <a:lnTo>
                    <a:pt x="1" y="19"/>
                  </a:lnTo>
                  <a:lnTo>
                    <a:pt x="0" y="44"/>
                  </a:lnTo>
                  <a:lnTo>
                    <a:pt x="0" y="64"/>
                  </a:lnTo>
                  <a:lnTo>
                    <a:pt x="1" y="64"/>
                  </a:lnTo>
                  <a:lnTo>
                    <a:pt x="6" y="61"/>
                  </a:lnTo>
                  <a:lnTo>
                    <a:pt x="20" y="51"/>
                  </a:lnTo>
                  <a:lnTo>
                    <a:pt x="30" y="44"/>
                  </a:lnTo>
                  <a:lnTo>
                    <a:pt x="31" y="43"/>
                  </a:lnTo>
                  <a:lnTo>
                    <a:pt x="30" y="43"/>
                  </a:lnTo>
                  <a:lnTo>
                    <a:pt x="31" y="43"/>
                  </a:lnTo>
                  <a:lnTo>
                    <a:pt x="30" y="43"/>
                  </a:lnTo>
                  <a:lnTo>
                    <a:pt x="31" y="43"/>
                  </a:lnTo>
                  <a:lnTo>
                    <a:pt x="39" y="38"/>
                  </a:lnTo>
                  <a:lnTo>
                    <a:pt x="74" y="29"/>
                  </a:lnTo>
                  <a:lnTo>
                    <a:pt x="131" y="37"/>
                  </a:lnTo>
                  <a:lnTo>
                    <a:pt x="150" y="44"/>
                  </a:lnTo>
                  <a:lnTo>
                    <a:pt x="149" y="44"/>
                  </a:lnTo>
                  <a:lnTo>
                    <a:pt x="150" y="44"/>
                  </a:lnTo>
                  <a:lnTo>
                    <a:pt x="149" y="44"/>
                  </a:lnTo>
                  <a:lnTo>
                    <a:pt x="150" y="44"/>
                  </a:lnTo>
                  <a:lnTo>
                    <a:pt x="148" y="43"/>
                  </a:lnTo>
                  <a:lnTo>
                    <a:pt x="144" y="39"/>
                  </a:lnTo>
                  <a:lnTo>
                    <a:pt x="142" y="37"/>
                  </a:lnTo>
                  <a:lnTo>
                    <a:pt x="142" y="36"/>
                  </a:lnTo>
                  <a:lnTo>
                    <a:pt x="141" y="36"/>
                  </a:lnTo>
                  <a:lnTo>
                    <a:pt x="142" y="36"/>
                  </a:lnTo>
                  <a:lnTo>
                    <a:pt x="141" y="36"/>
                  </a:lnTo>
                  <a:lnTo>
                    <a:pt x="142" y="36"/>
                  </a:lnTo>
                  <a:lnTo>
                    <a:pt x="139" y="35"/>
                  </a:lnTo>
                  <a:lnTo>
                    <a:pt x="136" y="32"/>
                  </a:lnTo>
                  <a:lnTo>
                    <a:pt x="134" y="30"/>
                  </a:lnTo>
                  <a:lnTo>
                    <a:pt x="134" y="29"/>
                  </a:lnTo>
                  <a:lnTo>
                    <a:pt x="134" y="29"/>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5" name="Freeform 22">
              <a:extLst>
                <a:ext uri="{FF2B5EF4-FFF2-40B4-BE49-F238E27FC236}">
                  <a16:creationId xmlns:a16="http://schemas.microsoft.com/office/drawing/2014/main" id="{C49A655E-0166-493E-94F2-68A43B1AE486}"/>
                </a:ext>
              </a:extLst>
            </p:cNvPr>
            <p:cNvSpPr>
              <a:spLocks noChangeAspect="1"/>
            </p:cNvSpPr>
            <p:nvPr/>
          </p:nvSpPr>
          <p:spPr bwMode="auto">
            <a:xfrm>
              <a:off x="4530" y="3908"/>
              <a:ext cx="109" cy="57"/>
            </a:xfrm>
            <a:custGeom>
              <a:avLst/>
              <a:gdLst>
                <a:gd name="T0" fmla="*/ 206 w 218"/>
                <a:gd name="T1" fmla="*/ 33 h 110"/>
                <a:gd name="T2" fmla="*/ 192 w 218"/>
                <a:gd name="T3" fmla="*/ 24 h 110"/>
                <a:gd name="T4" fmla="*/ 165 w 218"/>
                <a:gd name="T5" fmla="*/ 9 h 110"/>
                <a:gd name="T6" fmla="*/ 139 w 218"/>
                <a:gd name="T7" fmla="*/ 2 h 110"/>
                <a:gd name="T8" fmla="*/ 118 w 218"/>
                <a:gd name="T9" fmla="*/ 0 h 110"/>
                <a:gd name="T10" fmla="*/ 97 w 218"/>
                <a:gd name="T11" fmla="*/ 2 h 110"/>
                <a:gd name="T12" fmla="*/ 82 w 218"/>
                <a:gd name="T13" fmla="*/ 5 h 110"/>
                <a:gd name="T14" fmla="*/ 76 w 218"/>
                <a:gd name="T15" fmla="*/ 7 h 110"/>
                <a:gd name="T16" fmla="*/ 74 w 218"/>
                <a:gd name="T17" fmla="*/ 8 h 110"/>
                <a:gd name="T18" fmla="*/ 72 w 218"/>
                <a:gd name="T19" fmla="*/ 9 h 110"/>
                <a:gd name="T20" fmla="*/ 66 w 218"/>
                <a:gd name="T21" fmla="*/ 12 h 110"/>
                <a:gd name="T22" fmla="*/ 61 w 218"/>
                <a:gd name="T23" fmla="*/ 15 h 110"/>
                <a:gd name="T24" fmla="*/ 60 w 218"/>
                <a:gd name="T25" fmla="*/ 15 h 110"/>
                <a:gd name="T26" fmla="*/ 59 w 218"/>
                <a:gd name="T27" fmla="*/ 15 h 110"/>
                <a:gd name="T28" fmla="*/ 60 w 218"/>
                <a:gd name="T29" fmla="*/ 15 h 110"/>
                <a:gd name="T30" fmla="*/ 59 w 218"/>
                <a:gd name="T31" fmla="*/ 15 h 110"/>
                <a:gd name="T32" fmla="*/ 60 w 218"/>
                <a:gd name="T33" fmla="*/ 15 h 110"/>
                <a:gd name="T34" fmla="*/ 59 w 218"/>
                <a:gd name="T35" fmla="*/ 16 h 110"/>
                <a:gd name="T36" fmla="*/ 55 w 218"/>
                <a:gd name="T37" fmla="*/ 18 h 110"/>
                <a:gd name="T38" fmla="*/ 54 w 218"/>
                <a:gd name="T39" fmla="*/ 19 h 110"/>
                <a:gd name="T40" fmla="*/ 54 w 218"/>
                <a:gd name="T41" fmla="*/ 19 h 110"/>
                <a:gd name="T42" fmla="*/ 53 w 218"/>
                <a:gd name="T43" fmla="*/ 19 h 110"/>
                <a:gd name="T44" fmla="*/ 54 w 218"/>
                <a:gd name="T45" fmla="*/ 19 h 110"/>
                <a:gd name="T46" fmla="*/ 53 w 218"/>
                <a:gd name="T47" fmla="*/ 19 h 110"/>
                <a:gd name="T48" fmla="*/ 54 w 218"/>
                <a:gd name="T49" fmla="*/ 19 h 110"/>
                <a:gd name="T50" fmla="*/ 53 w 218"/>
                <a:gd name="T51" fmla="*/ 20 h 110"/>
                <a:gd name="T52" fmla="*/ 45 w 218"/>
                <a:gd name="T53" fmla="*/ 25 h 110"/>
                <a:gd name="T54" fmla="*/ 21 w 218"/>
                <a:gd name="T55" fmla="*/ 42 h 110"/>
                <a:gd name="T56" fmla="*/ 1 w 218"/>
                <a:gd name="T57" fmla="*/ 55 h 110"/>
                <a:gd name="T58" fmla="*/ 1 w 218"/>
                <a:gd name="T59" fmla="*/ 55 h 110"/>
                <a:gd name="T60" fmla="*/ 1 w 218"/>
                <a:gd name="T61" fmla="*/ 64 h 110"/>
                <a:gd name="T62" fmla="*/ 0 w 218"/>
                <a:gd name="T63" fmla="*/ 89 h 110"/>
                <a:gd name="T64" fmla="*/ 0 w 218"/>
                <a:gd name="T65" fmla="*/ 110 h 110"/>
                <a:gd name="T66" fmla="*/ 1 w 218"/>
                <a:gd name="T67" fmla="*/ 110 h 110"/>
                <a:gd name="T68" fmla="*/ 2 w 218"/>
                <a:gd name="T69" fmla="*/ 109 h 110"/>
                <a:gd name="T70" fmla="*/ 16 w 218"/>
                <a:gd name="T71" fmla="*/ 100 h 110"/>
                <a:gd name="T72" fmla="*/ 62 w 218"/>
                <a:gd name="T73" fmla="*/ 69 h 110"/>
                <a:gd name="T74" fmla="*/ 97 w 218"/>
                <a:gd name="T75" fmla="*/ 46 h 110"/>
                <a:gd name="T76" fmla="*/ 99 w 218"/>
                <a:gd name="T77" fmla="*/ 43 h 110"/>
                <a:gd name="T78" fmla="*/ 98 w 218"/>
                <a:gd name="T79" fmla="*/ 43 h 110"/>
                <a:gd name="T80" fmla="*/ 99 w 218"/>
                <a:gd name="T81" fmla="*/ 43 h 110"/>
                <a:gd name="T82" fmla="*/ 98 w 218"/>
                <a:gd name="T83" fmla="*/ 43 h 110"/>
                <a:gd name="T84" fmla="*/ 99 w 218"/>
                <a:gd name="T85" fmla="*/ 43 h 110"/>
                <a:gd name="T86" fmla="*/ 107 w 218"/>
                <a:gd name="T87" fmla="*/ 39 h 110"/>
                <a:gd name="T88" fmla="*/ 142 w 218"/>
                <a:gd name="T89" fmla="*/ 30 h 110"/>
                <a:gd name="T90" fmla="*/ 199 w 218"/>
                <a:gd name="T91" fmla="*/ 36 h 110"/>
                <a:gd name="T92" fmla="*/ 218 w 218"/>
                <a:gd name="T93" fmla="*/ 43 h 110"/>
                <a:gd name="T94" fmla="*/ 217 w 218"/>
                <a:gd name="T95" fmla="*/ 43 h 110"/>
                <a:gd name="T96" fmla="*/ 218 w 218"/>
                <a:gd name="T97" fmla="*/ 43 h 110"/>
                <a:gd name="T98" fmla="*/ 217 w 218"/>
                <a:gd name="T99" fmla="*/ 43 h 110"/>
                <a:gd name="T100" fmla="*/ 218 w 218"/>
                <a:gd name="T101" fmla="*/ 43 h 110"/>
                <a:gd name="T102" fmla="*/ 215 w 218"/>
                <a:gd name="T103" fmla="*/ 42 h 110"/>
                <a:gd name="T104" fmla="*/ 214 w 218"/>
                <a:gd name="T105" fmla="*/ 41 h 110"/>
                <a:gd name="T106" fmla="*/ 213 w 218"/>
                <a:gd name="T107" fmla="*/ 41 h 110"/>
                <a:gd name="T108" fmla="*/ 214 w 218"/>
                <a:gd name="T109" fmla="*/ 41 h 110"/>
                <a:gd name="T110" fmla="*/ 213 w 218"/>
                <a:gd name="T111" fmla="*/ 41 h 110"/>
                <a:gd name="T112" fmla="*/ 214 w 218"/>
                <a:gd name="T113" fmla="*/ 41 h 110"/>
                <a:gd name="T114" fmla="*/ 211 w 218"/>
                <a:gd name="T115" fmla="*/ 39 h 110"/>
                <a:gd name="T116" fmla="*/ 209 w 218"/>
                <a:gd name="T117" fmla="*/ 36 h 110"/>
                <a:gd name="T118" fmla="*/ 206 w 218"/>
                <a:gd name="T119" fmla="*/ 34 h 110"/>
                <a:gd name="T120" fmla="*/ 206 w 218"/>
                <a:gd name="T121" fmla="*/ 33 h 110"/>
                <a:gd name="T122" fmla="*/ 206 w 218"/>
                <a:gd name="T123" fmla="*/ 3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8" h="110">
                  <a:moveTo>
                    <a:pt x="206" y="33"/>
                  </a:moveTo>
                  <a:lnTo>
                    <a:pt x="192" y="24"/>
                  </a:lnTo>
                  <a:lnTo>
                    <a:pt x="165" y="9"/>
                  </a:lnTo>
                  <a:lnTo>
                    <a:pt x="139" y="2"/>
                  </a:lnTo>
                  <a:lnTo>
                    <a:pt x="118" y="0"/>
                  </a:lnTo>
                  <a:lnTo>
                    <a:pt x="97" y="2"/>
                  </a:lnTo>
                  <a:lnTo>
                    <a:pt x="82" y="5"/>
                  </a:lnTo>
                  <a:lnTo>
                    <a:pt x="76" y="7"/>
                  </a:lnTo>
                  <a:lnTo>
                    <a:pt x="74" y="8"/>
                  </a:lnTo>
                  <a:lnTo>
                    <a:pt x="72" y="9"/>
                  </a:lnTo>
                  <a:lnTo>
                    <a:pt x="66" y="12"/>
                  </a:lnTo>
                  <a:lnTo>
                    <a:pt x="61" y="15"/>
                  </a:lnTo>
                  <a:lnTo>
                    <a:pt x="60" y="15"/>
                  </a:lnTo>
                  <a:lnTo>
                    <a:pt x="59" y="15"/>
                  </a:lnTo>
                  <a:lnTo>
                    <a:pt x="60" y="15"/>
                  </a:lnTo>
                  <a:lnTo>
                    <a:pt x="59" y="15"/>
                  </a:lnTo>
                  <a:lnTo>
                    <a:pt x="60" y="15"/>
                  </a:lnTo>
                  <a:lnTo>
                    <a:pt x="59" y="16"/>
                  </a:lnTo>
                  <a:lnTo>
                    <a:pt x="55" y="18"/>
                  </a:lnTo>
                  <a:lnTo>
                    <a:pt x="54" y="19"/>
                  </a:lnTo>
                  <a:lnTo>
                    <a:pt x="54" y="19"/>
                  </a:lnTo>
                  <a:lnTo>
                    <a:pt x="53" y="19"/>
                  </a:lnTo>
                  <a:lnTo>
                    <a:pt x="54" y="19"/>
                  </a:lnTo>
                  <a:lnTo>
                    <a:pt x="53" y="19"/>
                  </a:lnTo>
                  <a:lnTo>
                    <a:pt x="54" y="19"/>
                  </a:lnTo>
                  <a:lnTo>
                    <a:pt x="53" y="20"/>
                  </a:lnTo>
                  <a:lnTo>
                    <a:pt x="45" y="25"/>
                  </a:lnTo>
                  <a:lnTo>
                    <a:pt x="21" y="42"/>
                  </a:lnTo>
                  <a:lnTo>
                    <a:pt x="1" y="55"/>
                  </a:lnTo>
                  <a:lnTo>
                    <a:pt x="1" y="55"/>
                  </a:lnTo>
                  <a:lnTo>
                    <a:pt x="1" y="64"/>
                  </a:lnTo>
                  <a:lnTo>
                    <a:pt x="0" y="89"/>
                  </a:lnTo>
                  <a:lnTo>
                    <a:pt x="0" y="110"/>
                  </a:lnTo>
                  <a:lnTo>
                    <a:pt x="1" y="110"/>
                  </a:lnTo>
                  <a:lnTo>
                    <a:pt x="2" y="109"/>
                  </a:lnTo>
                  <a:lnTo>
                    <a:pt x="16" y="100"/>
                  </a:lnTo>
                  <a:lnTo>
                    <a:pt x="62" y="69"/>
                  </a:lnTo>
                  <a:lnTo>
                    <a:pt x="97" y="46"/>
                  </a:lnTo>
                  <a:lnTo>
                    <a:pt x="99" y="43"/>
                  </a:lnTo>
                  <a:lnTo>
                    <a:pt x="98" y="43"/>
                  </a:lnTo>
                  <a:lnTo>
                    <a:pt x="99" y="43"/>
                  </a:lnTo>
                  <a:lnTo>
                    <a:pt x="98" y="43"/>
                  </a:lnTo>
                  <a:lnTo>
                    <a:pt x="99" y="43"/>
                  </a:lnTo>
                  <a:lnTo>
                    <a:pt x="107" y="39"/>
                  </a:lnTo>
                  <a:lnTo>
                    <a:pt x="142" y="30"/>
                  </a:lnTo>
                  <a:lnTo>
                    <a:pt x="199" y="36"/>
                  </a:lnTo>
                  <a:lnTo>
                    <a:pt x="218" y="43"/>
                  </a:lnTo>
                  <a:lnTo>
                    <a:pt x="217" y="43"/>
                  </a:lnTo>
                  <a:lnTo>
                    <a:pt x="218" y="43"/>
                  </a:lnTo>
                  <a:lnTo>
                    <a:pt x="217" y="43"/>
                  </a:lnTo>
                  <a:lnTo>
                    <a:pt x="218" y="43"/>
                  </a:lnTo>
                  <a:lnTo>
                    <a:pt x="215" y="42"/>
                  </a:lnTo>
                  <a:lnTo>
                    <a:pt x="214" y="41"/>
                  </a:lnTo>
                  <a:lnTo>
                    <a:pt x="213" y="41"/>
                  </a:lnTo>
                  <a:lnTo>
                    <a:pt x="214" y="41"/>
                  </a:lnTo>
                  <a:lnTo>
                    <a:pt x="213" y="41"/>
                  </a:lnTo>
                  <a:lnTo>
                    <a:pt x="214" y="41"/>
                  </a:lnTo>
                  <a:lnTo>
                    <a:pt x="211" y="39"/>
                  </a:lnTo>
                  <a:lnTo>
                    <a:pt x="209" y="36"/>
                  </a:lnTo>
                  <a:lnTo>
                    <a:pt x="206" y="34"/>
                  </a:lnTo>
                  <a:lnTo>
                    <a:pt x="206" y="33"/>
                  </a:lnTo>
                  <a:lnTo>
                    <a:pt x="206" y="33"/>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6" name="Freeform 23">
              <a:extLst>
                <a:ext uri="{FF2B5EF4-FFF2-40B4-BE49-F238E27FC236}">
                  <a16:creationId xmlns:a16="http://schemas.microsoft.com/office/drawing/2014/main" id="{C64F8E2A-062C-4F71-97DD-AF6255A965C1}"/>
                </a:ext>
              </a:extLst>
            </p:cNvPr>
            <p:cNvSpPr>
              <a:spLocks noChangeAspect="1"/>
            </p:cNvSpPr>
            <p:nvPr/>
          </p:nvSpPr>
          <p:spPr bwMode="auto">
            <a:xfrm>
              <a:off x="4700" y="3958"/>
              <a:ext cx="91" cy="44"/>
            </a:xfrm>
            <a:custGeom>
              <a:avLst/>
              <a:gdLst>
                <a:gd name="T0" fmla="*/ 133 w 184"/>
                <a:gd name="T1" fmla="*/ 33 h 87"/>
                <a:gd name="T2" fmla="*/ 128 w 184"/>
                <a:gd name="T3" fmla="*/ 38 h 87"/>
                <a:gd name="T4" fmla="*/ 115 w 184"/>
                <a:gd name="T5" fmla="*/ 46 h 87"/>
                <a:gd name="T6" fmla="*/ 75 w 184"/>
                <a:gd name="T7" fmla="*/ 58 h 87"/>
                <a:gd name="T8" fmla="*/ 17 w 184"/>
                <a:gd name="T9" fmla="*/ 50 h 87"/>
                <a:gd name="T10" fmla="*/ 1 w 184"/>
                <a:gd name="T11" fmla="*/ 42 h 87"/>
                <a:gd name="T12" fmla="*/ 0 w 184"/>
                <a:gd name="T13" fmla="*/ 42 h 87"/>
                <a:gd name="T14" fmla="*/ 1 w 184"/>
                <a:gd name="T15" fmla="*/ 42 h 87"/>
                <a:gd name="T16" fmla="*/ 0 w 184"/>
                <a:gd name="T17" fmla="*/ 42 h 87"/>
                <a:gd name="T18" fmla="*/ 1 w 184"/>
                <a:gd name="T19" fmla="*/ 42 h 87"/>
                <a:gd name="T20" fmla="*/ 2 w 184"/>
                <a:gd name="T21" fmla="*/ 44 h 87"/>
                <a:gd name="T22" fmla="*/ 6 w 184"/>
                <a:gd name="T23" fmla="*/ 48 h 87"/>
                <a:gd name="T24" fmla="*/ 8 w 184"/>
                <a:gd name="T25" fmla="*/ 50 h 87"/>
                <a:gd name="T26" fmla="*/ 9 w 184"/>
                <a:gd name="T27" fmla="*/ 50 h 87"/>
                <a:gd name="T28" fmla="*/ 8 w 184"/>
                <a:gd name="T29" fmla="*/ 50 h 87"/>
                <a:gd name="T30" fmla="*/ 9 w 184"/>
                <a:gd name="T31" fmla="*/ 50 h 87"/>
                <a:gd name="T32" fmla="*/ 8 w 184"/>
                <a:gd name="T33" fmla="*/ 50 h 87"/>
                <a:gd name="T34" fmla="*/ 9 w 184"/>
                <a:gd name="T35" fmla="*/ 50 h 87"/>
                <a:gd name="T36" fmla="*/ 11 w 184"/>
                <a:gd name="T37" fmla="*/ 52 h 87"/>
                <a:gd name="T38" fmla="*/ 15 w 184"/>
                <a:gd name="T39" fmla="*/ 56 h 87"/>
                <a:gd name="T40" fmla="*/ 19 w 184"/>
                <a:gd name="T41" fmla="*/ 59 h 87"/>
                <a:gd name="T42" fmla="*/ 21 w 184"/>
                <a:gd name="T43" fmla="*/ 59 h 87"/>
                <a:gd name="T44" fmla="*/ 33 w 184"/>
                <a:gd name="T45" fmla="*/ 69 h 87"/>
                <a:gd name="T46" fmla="*/ 59 w 184"/>
                <a:gd name="T47" fmla="*/ 81 h 87"/>
                <a:gd name="T48" fmla="*/ 84 w 184"/>
                <a:gd name="T49" fmla="*/ 87 h 87"/>
                <a:gd name="T50" fmla="*/ 109 w 184"/>
                <a:gd name="T51" fmla="*/ 87 h 87"/>
                <a:gd name="T52" fmla="*/ 133 w 184"/>
                <a:gd name="T53" fmla="*/ 81 h 87"/>
                <a:gd name="T54" fmla="*/ 156 w 184"/>
                <a:gd name="T55" fmla="*/ 72 h 87"/>
                <a:gd name="T56" fmla="*/ 168 w 184"/>
                <a:gd name="T57" fmla="*/ 65 h 87"/>
                <a:gd name="T58" fmla="*/ 171 w 184"/>
                <a:gd name="T59" fmla="*/ 63 h 87"/>
                <a:gd name="T60" fmla="*/ 177 w 184"/>
                <a:gd name="T61" fmla="*/ 59 h 87"/>
                <a:gd name="T62" fmla="*/ 182 w 184"/>
                <a:gd name="T63" fmla="*/ 56 h 87"/>
                <a:gd name="T64" fmla="*/ 184 w 184"/>
                <a:gd name="T65" fmla="*/ 55 h 87"/>
                <a:gd name="T66" fmla="*/ 183 w 184"/>
                <a:gd name="T67" fmla="*/ 55 h 87"/>
                <a:gd name="T68" fmla="*/ 184 w 184"/>
                <a:gd name="T69" fmla="*/ 55 h 87"/>
                <a:gd name="T70" fmla="*/ 183 w 184"/>
                <a:gd name="T71" fmla="*/ 55 h 87"/>
                <a:gd name="T72" fmla="*/ 184 w 184"/>
                <a:gd name="T73" fmla="*/ 55 h 87"/>
                <a:gd name="T74" fmla="*/ 184 w 184"/>
                <a:gd name="T75" fmla="*/ 47 h 87"/>
                <a:gd name="T76" fmla="*/ 183 w 184"/>
                <a:gd name="T77" fmla="*/ 21 h 87"/>
                <a:gd name="T78" fmla="*/ 183 w 184"/>
                <a:gd name="T79" fmla="*/ 1 h 87"/>
                <a:gd name="T80" fmla="*/ 184 w 184"/>
                <a:gd name="T81" fmla="*/ 0 h 87"/>
                <a:gd name="T82" fmla="*/ 183 w 184"/>
                <a:gd name="T83" fmla="*/ 0 h 87"/>
                <a:gd name="T84" fmla="*/ 184 w 184"/>
                <a:gd name="T85" fmla="*/ 0 h 87"/>
                <a:gd name="T86" fmla="*/ 183 w 184"/>
                <a:gd name="T87" fmla="*/ 0 h 87"/>
                <a:gd name="T88" fmla="*/ 184 w 184"/>
                <a:gd name="T89" fmla="*/ 0 h 87"/>
                <a:gd name="T90" fmla="*/ 178 w 184"/>
                <a:gd name="T91" fmla="*/ 3 h 87"/>
                <a:gd name="T92" fmla="*/ 168 w 184"/>
                <a:gd name="T93" fmla="*/ 10 h 87"/>
                <a:gd name="T94" fmla="*/ 150 w 184"/>
                <a:gd name="T95" fmla="*/ 23 h 87"/>
                <a:gd name="T96" fmla="*/ 136 w 184"/>
                <a:gd name="T97" fmla="*/ 32 h 87"/>
                <a:gd name="T98" fmla="*/ 133 w 184"/>
                <a:gd name="T99" fmla="*/ 33 h 87"/>
                <a:gd name="T100" fmla="*/ 133 w 184"/>
                <a:gd name="T101" fmla="*/ 3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4" h="87">
                  <a:moveTo>
                    <a:pt x="133" y="33"/>
                  </a:moveTo>
                  <a:lnTo>
                    <a:pt x="128" y="38"/>
                  </a:lnTo>
                  <a:lnTo>
                    <a:pt x="115" y="46"/>
                  </a:lnTo>
                  <a:lnTo>
                    <a:pt x="75" y="58"/>
                  </a:lnTo>
                  <a:lnTo>
                    <a:pt x="17" y="50"/>
                  </a:lnTo>
                  <a:lnTo>
                    <a:pt x="1" y="42"/>
                  </a:lnTo>
                  <a:lnTo>
                    <a:pt x="0" y="42"/>
                  </a:lnTo>
                  <a:lnTo>
                    <a:pt x="1" y="42"/>
                  </a:lnTo>
                  <a:lnTo>
                    <a:pt x="0" y="42"/>
                  </a:lnTo>
                  <a:lnTo>
                    <a:pt x="1" y="42"/>
                  </a:lnTo>
                  <a:lnTo>
                    <a:pt x="2" y="44"/>
                  </a:lnTo>
                  <a:lnTo>
                    <a:pt x="6" y="48"/>
                  </a:lnTo>
                  <a:lnTo>
                    <a:pt x="8" y="50"/>
                  </a:lnTo>
                  <a:lnTo>
                    <a:pt x="9" y="50"/>
                  </a:lnTo>
                  <a:lnTo>
                    <a:pt x="8" y="50"/>
                  </a:lnTo>
                  <a:lnTo>
                    <a:pt x="9" y="50"/>
                  </a:lnTo>
                  <a:lnTo>
                    <a:pt x="8" y="50"/>
                  </a:lnTo>
                  <a:lnTo>
                    <a:pt x="9" y="50"/>
                  </a:lnTo>
                  <a:lnTo>
                    <a:pt x="11" y="52"/>
                  </a:lnTo>
                  <a:lnTo>
                    <a:pt x="15" y="56"/>
                  </a:lnTo>
                  <a:lnTo>
                    <a:pt x="19" y="59"/>
                  </a:lnTo>
                  <a:lnTo>
                    <a:pt x="21" y="59"/>
                  </a:lnTo>
                  <a:lnTo>
                    <a:pt x="33" y="69"/>
                  </a:lnTo>
                  <a:lnTo>
                    <a:pt x="59" y="81"/>
                  </a:lnTo>
                  <a:lnTo>
                    <a:pt x="84" y="87"/>
                  </a:lnTo>
                  <a:lnTo>
                    <a:pt x="109" y="87"/>
                  </a:lnTo>
                  <a:lnTo>
                    <a:pt x="133" y="81"/>
                  </a:lnTo>
                  <a:lnTo>
                    <a:pt x="156" y="72"/>
                  </a:lnTo>
                  <a:lnTo>
                    <a:pt x="168" y="65"/>
                  </a:lnTo>
                  <a:lnTo>
                    <a:pt x="171" y="63"/>
                  </a:lnTo>
                  <a:lnTo>
                    <a:pt x="177" y="59"/>
                  </a:lnTo>
                  <a:lnTo>
                    <a:pt x="182" y="56"/>
                  </a:lnTo>
                  <a:lnTo>
                    <a:pt x="184" y="55"/>
                  </a:lnTo>
                  <a:lnTo>
                    <a:pt x="183" y="55"/>
                  </a:lnTo>
                  <a:lnTo>
                    <a:pt x="184" y="55"/>
                  </a:lnTo>
                  <a:lnTo>
                    <a:pt x="183" y="55"/>
                  </a:lnTo>
                  <a:lnTo>
                    <a:pt x="184" y="55"/>
                  </a:lnTo>
                  <a:lnTo>
                    <a:pt x="184" y="47"/>
                  </a:lnTo>
                  <a:lnTo>
                    <a:pt x="183" y="21"/>
                  </a:lnTo>
                  <a:lnTo>
                    <a:pt x="183" y="1"/>
                  </a:lnTo>
                  <a:lnTo>
                    <a:pt x="184" y="0"/>
                  </a:lnTo>
                  <a:lnTo>
                    <a:pt x="183" y="0"/>
                  </a:lnTo>
                  <a:lnTo>
                    <a:pt x="184" y="0"/>
                  </a:lnTo>
                  <a:lnTo>
                    <a:pt x="183" y="0"/>
                  </a:lnTo>
                  <a:lnTo>
                    <a:pt x="184" y="0"/>
                  </a:lnTo>
                  <a:lnTo>
                    <a:pt x="178" y="3"/>
                  </a:lnTo>
                  <a:lnTo>
                    <a:pt x="168" y="10"/>
                  </a:lnTo>
                  <a:lnTo>
                    <a:pt x="150" y="23"/>
                  </a:lnTo>
                  <a:lnTo>
                    <a:pt x="136" y="32"/>
                  </a:lnTo>
                  <a:lnTo>
                    <a:pt x="133" y="33"/>
                  </a:lnTo>
                  <a:lnTo>
                    <a:pt x="133" y="33"/>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7" name="Freeform 24">
              <a:extLst>
                <a:ext uri="{FF2B5EF4-FFF2-40B4-BE49-F238E27FC236}">
                  <a16:creationId xmlns:a16="http://schemas.microsoft.com/office/drawing/2014/main" id="{20BF976A-44DD-4F94-9A06-0216A05F61C0}"/>
                </a:ext>
              </a:extLst>
            </p:cNvPr>
            <p:cNvSpPr>
              <a:spLocks noChangeAspect="1"/>
            </p:cNvSpPr>
            <p:nvPr/>
          </p:nvSpPr>
          <p:spPr bwMode="auto">
            <a:xfrm>
              <a:off x="4667" y="3903"/>
              <a:ext cx="124" cy="66"/>
            </a:xfrm>
            <a:custGeom>
              <a:avLst/>
              <a:gdLst>
                <a:gd name="T0" fmla="*/ 128 w 251"/>
                <a:gd name="T1" fmla="*/ 83 h 132"/>
                <a:gd name="T2" fmla="*/ 75 w 251"/>
                <a:gd name="T3" fmla="*/ 104 h 132"/>
                <a:gd name="T4" fmla="*/ 1 w 251"/>
                <a:gd name="T5" fmla="*/ 89 h 132"/>
                <a:gd name="T6" fmla="*/ 1 w 251"/>
                <a:gd name="T7" fmla="*/ 89 h 132"/>
                <a:gd name="T8" fmla="*/ 1 w 251"/>
                <a:gd name="T9" fmla="*/ 89 h 132"/>
                <a:gd name="T10" fmla="*/ 6 w 251"/>
                <a:gd name="T11" fmla="*/ 94 h 132"/>
                <a:gd name="T12" fmla="*/ 9 w 251"/>
                <a:gd name="T13" fmla="*/ 97 h 132"/>
                <a:gd name="T14" fmla="*/ 9 w 251"/>
                <a:gd name="T15" fmla="*/ 97 h 132"/>
                <a:gd name="T16" fmla="*/ 9 w 251"/>
                <a:gd name="T17" fmla="*/ 97 h 132"/>
                <a:gd name="T18" fmla="*/ 12 w 251"/>
                <a:gd name="T19" fmla="*/ 99 h 132"/>
                <a:gd name="T20" fmla="*/ 12 w 251"/>
                <a:gd name="T21" fmla="*/ 99 h 132"/>
                <a:gd name="T22" fmla="*/ 12 w 251"/>
                <a:gd name="T23" fmla="*/ 99 h 132"/>
                <a:gd name="T24" fmla="*/ 12 w 251"/>
                <a:gd name="T25" fmla="*/ 99 h 132"/>
                <a:gd name="T26" fmla="*/ 12 w 251"/>
                <a:gd name="T27" fmla="*/ 99 h 132"/>
                <a:gd name="T28" fmla="*/ 12 w 251"/>
                <a:gd name="T29" fmla="*/ 99 h 132"/>
                <a:gd name="T30" fmla="*/ 12 w 251"/>
                <a:gd name="T31" fmla="*/ 99 h 132"/>
                <a:gd name="T32" fmla="*/ 12 w 251"/>
                <a:gd name="T33" fmla="*/ 99 h 132"/>
                <a:gd name="T34" fmla="*/ 12 w 251"/>
                <a:gd name="T35" fmla="*/ 99 h 132"/>
                <a:gd name="T36" fmla="*/ 12 w 251"/>
                <a:gd name="T37" fmla="*/ 99 h 132"/>
                <a:gd name="T38" fmla="*/ 12 w 251"/>
                <a:gd name="T39" fmla="*/ 99 h 132"/>
                <a:gd name="T40" fmla="*/ 52 w 251"/>
                <a:gd name="T41" fmla="*/ 124 h 132"/>
                <a:gd name="T42" fmla="*/ 107 w 251"/>
                <a:gd name="T43" fmla="*/ 132 h 132"/>
                <a:gd name="T44" fmla="*/ 155 w 251"/>
                <a:gd name="T45" fmla="*/ 117 h 132"/>
                <a:gd name="T46" fmla="*/ 173 w 251"/>
                <a:gd name="T47" fmla="*/ 107 h 132"/>
                <a:gd name="T48" fmla="*/ 214 w 251"/>
                <a:gd name="T49" fmla="*/ 80 h 132"/>
                <a:gd name="T50" fmla="*/ 251 w 251"/>
                <a:gd name="T51" fmla="*/ 54 h 132"/>
                <a:gd name="T52" fmla="*/ 251 w 251"/>
                <a:gd name="T53" fmla="*/ 54 h 132"/>
                <a:gd name="T54" fmla="*/ 251 w 251"/>
                <a:gd name="T55" fmla="*/ 54 h 132"/>
                <a:gd name="T56" fmla="*/ 250 w 251"/>
                <a:gd name="T57" fmla="*/ 21 h 132"/>
                <a:gd name="T58" fmla="*/ 251 w 251"/>
                <a:gd name="T59" fmla="*/ 0 h 132"/>
                <a:gd name="T60" fmla="*/ 251 w 251"/>
                <a:gd name="T61" fmla="*/ 0 h 132"/>
                <a:gd name="T62" fmla="*/ 251 w 251"/>
                <a:gd name="T63" fmla="*/ 0 h 132"/>
                <a:gd name="T64" fmla="*/ 214 w 251"/>
                <a:gd name="T65" fmla="*/ 24 h 132"/>
                <a:gd name="T66" fmla="*/ 137 w 251"/>
                <a:gd name="T67" fmla="*/ 76 h 132"/>
                <a:gd name="T68" fmla="*/ 134 w 251"/>
                <a:gd name="T69" fmla="*/ 7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1" h="132">
                  <a:moveTo>
                    <a:pt x="134" y="78"/>
                  </a:moveTo>
                  <a:lnTo>
                    <a:pt x="128" y="83"/>
                  </a:lnTo>
                  <a:lnTo>
                    <a:pt x="114" y="91"/>
                  </a:lnTo>
                  <a:lnTo>
                    <a:pt x="75" y="104"/>
                  </a:lnTo>
                  <a:lnTo>
                    <a:pt x="17" y="97"/>
                  </a:lnTo>
                  <a:lnTo>
                    <a:pt x="1" y="89"/>
                  </a:lnTo>
                  <a:lnTo>
                    <a:pt x="0" y="89"/>
                  </a:lnTo>
                  <a:lnTo>
                    <a:pt x="1" y="89"/>
                  </a:lnTo>
                  <a:lnTo>
                    <a:pt x="0" y="89"/>
                  </a:lnTo>
                  <a:lnTo>
                    <a:pt x="1" y="89"/>
                  </a:lnTo>
                  <a:lnTo>
                    <a:pt x="2" y="91"/>
                  </a:lnTo>
                  <a:lnTo>
                    <a:pt x="6" y="94"/>
                  </a:lnTo>
                  <a:lnTo>
                    <a:pt x="8" y="97"/>
                  </a:lnTo>
                  <a:lnTo>
                    <a:pt x="9" y="97"/>
                  </a:lnTo>
                  <a:lnTo>
                    <a:pt x="8" y="97"/>
                  </a:lnTo>
                  <a:lnTo>
                    <a:pt x="9" y="97"/>
                  </a:lnTo>
                  <a:lnTo>
                    <a:pt x="8" y="97"/>
                  </a:lnTo>
                  <a:lnTo>
                    <a:pt x="9" y="97"/>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24" y="111"/>
                  </a:lnTo>
                  <a:lnTo>
                    <a:pt x="52" y="124"/>
                  </a:lnTo>
                  <a:lnTo>
                    <a:pt x="79" y="132"/>
                  </a:lnTo>
                  <a:lnTo>
                    <a:pt x="107" y="132"/>
                  </a:lnTo>
                  <a:lnTo>
                    <a:pt x="132" y="128"/>
                  </a:lnTo>
                  <a:lnTo>
                    <a:pt x="155" y="117"/>
                  </a:lnTo>
                  <a:lnTo>
                    <a:pt x="167" y="111"/>
                  </a:lnTo>
                  <a:lnTo>
                    <a:pt x="173" y="107"/>
                  </a:lnTo>
                  <a:lnTo>
                    <a:pt x="185" y="99"/>
                  </a:lnTo>
                  <a:lnTo>
                    <a:pt x="214" y="80"/>
                  </a:lnTo>
                  <a:lnTo>
                    <a:pt x="243" y="60"/>
                  </a:lnTo>
                  <a:lnTo>
                    <a:pt x="251" y="54"/>
                  </a:lnTo>
                  <a:lnTo>
                    <a:pt x="250" y="54"/>
                  </a:lnTo>
                  <a:lnTo>
                    <a:pt x="251" y="54"/>
                  </a:lnTo>
                  <a:lnTo>
                    <a:pt x="250" y="54"/>
                  </a:lnTo>
                  <a:lnTo>
                    <a:pt x="251" y="54"/>
                  </a:lnTo>
                  <a:lnTo>
                    <a:pt x="251" y="46"/>
                  </a:lnTo>
                  <a:lnTo>
                    <a:pt x="250" y="21"/>
                  </a:lnTo>
                  <a:lnTo>
                    <a:pt x="250" y="1"/>
                  </a:lnTo>
                  <a:lnTo>
                    <a:pt x="251" y="0"/>
                  </a:lnTo>
                  <a:lnTo>
                    <a:pt x="250" y="0"/>
                  </a:lnTo>
                  <a:lnTo>
                    <a:pt x="251" y="0"/>
                  </a:lnTo>
                  <a:lnTo>
                    <a:pt x="250" y="0"/>
                  </a:lnTo>
                  <a:lnTo>
                    <a:pt x="251" y="0"/>
                  </a:lnTo>
                  <a:lnTo>
                    <a:pt x="238" y="8"/>
                  </a:lnTo>
                  <a:lnTo>
                    <a:pt x="214" y="24"/>
                  </a:lnTo>
                  <a:lnTo>
                    <a:pt x="168" y="55"/>
                  </a:lnTo>
                  <a:lnTo>
                    <a:pt x="137" y="76"/>
                  </a:lnTo>
                  <a:lnTo>
                    <a:pt x="134" y="78"/>
                  </a:lnTo>
                  <a:lnTo>
                    <a:pt x="134" y="78"/>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8" name="Freeform 25">
              <a:extLst>
                <a:ext uri="{FF2B5EF4-FFF2-40B4-BE49-F238E27FC236}">
                  <a16:creationId xmlns:a16="http://schemas.microsoft.com/office/drawing/2014/main" id="{B5177344-F459-46E1-80F8-29B763C0C2AA}"/>
                </a:ext>
              </a:extLst>
            </p:cNvPr>
            <p:cNvSpPr>
              <a:spLocks noChangeAspect="1"/>
            </p:cNvSpPr>
            <p:nvPr/>
          </p:nvSpPr>
          <p:spPr bwMode="auto">
            <a:xfrm>
              <a:off x="4633" y="3847"/>
              <a:ext cx="158" cy="90"/>
            </a:xfrm>
            <a:custGeom>
              <a:avLst/>
              <a:gdLst>
                <a:gd name="T0" fmla="*/ 134 w 319"/>
                <a:gd name="T1" fmla="*/ 123 h 179"/>
                <a:gd name="T2" fmla="*/ 128 w 319"/>
                <a:gd name="T3" fmla="*/ 127 h 179"/>
                <a:gd name="T4" fmla="*/ 114 w 319"/>
                <a:gd name="T5" fmla="*/ 135 h 179"/>
                <a:gd name="T6" fmla="*/ 74 w 319"/>
                <a:gd name="T7" fmla="*/ 148 h 179"/>
                <a:gd name="T8" fmla="*/ 17 w 319"/>
                <a:gd name="T9" fmla="*/ 142 h 179"/>
                <a:gd name="T10" fmla="*/ 1 w 319"/>
                <a:gd name="T11" fmla="*/ 134 h 179"/>
                <a:gd name="T12" fmla="*/ 0 w 319"/>
                <a:gd name="T13" fmla="*/ 134 h 179"/>
                <a:gd name="T14" fmla="*/ 1 w 319"/>
                <a:gd name="T15" fmla="*/ 134 h 179"/>
                <a:gd name="T16" fmla="*/ 0 w 319"/>
                <a:gd name="T17" fmla="*/ 134 h 179"/>
                <a:gd name="T18" fmla="*/ 1 w 319"/>
                <a:gd name="T19" fmla="*/ 134 h 179"/>
                <a:gd name="T20" fmla="*/ 2 w 319"/>
                <a:gd name="T21" fmla="*/ 137 h 179"/>
                <a:gd name="T22" fmla="*/ 6 w 319"/>
                <a:gd name="T23" fmla="*/ 140 h 179"/>
                <a:gd name="T24" fmla="*/ 9 w 319"/>
                <a:gd name="T25" fmla="*/ 142 h 179"/>
                <a:gd name="T26" fmla="*/ 10 w 319"/>
                <a:gd name="T27" fmla="*/ 142 h 179"/>
                <a:gd name="T28" fmla="*/ 9 w 319"/>
                <a:gd name="T29" fmla="*/ 142 h 179"/>
                <a:gd name="T30" fmla="*/ 10 w 319"/>
                <a:gd name="T31" fmla="*/ 142 h 179"/>
                <a:gd name="T32" fmla="*/ 9 w 319"/>
                <a:gd name="T33" fmla="*/ 142 h 179"/>
                <a:gd name="T34" fmla="*/ 10 w 319"/>
                <a:gd name="T35" fmla="*/ 142 h 179"/>
                <a:gd name="T36" fmla="*/ 12 w 319"/>
                <a:gd name="T37" fmla="*/ 145 h 179"/>
                <a:gd name="T38" fmla="*/ 14 w 319"/>
                <a:gd name="T39" fmla="*/ 147 h 179"/>
                <a:gd name="T40" fmla="*/ 20 w 319"/>
                <a:gd name="T41" fmla="*/ 152 h 179"/>
                <a:gd name="T42" fmla="*/ 27 w 319"/>
                <a:gd name="T43" fmla="*/ 156 h 179"/>
                <a:gd name="T44" fmla="*/ 29 w 319"/>
                <a:gd name="T45" fmla="*/ 157 h 179"/>
                <a:gd name="T46" fmla="*/ 40 w 319"/>
                <a:gd name="T47" fmla="*/ 165 h 179"/>
                <a:gd name="T48" fmla="*/ 65 w 319"/>
                <a:gd name="T49" fmla="*/ 175 h 179"/>
                <a:gd name="T50" fmla="*/ 89 w 319"/>
                <a:gd name="T51" fmla="*/ 179 h 179"/>
                <a:gd name="T52" fmla="*/ 112 w 319"/>
                <a:gd name="T53" fmla="*/ 178 h 179"/>
                <a:gd name="T54" fmla="*/ 135 w 319"/>
                <a:gd name="T55" fmla="*/ 172 h 179"/>
                <a:gd name="T56" fmla="*/ 157 w 319"/>
                <a:gd name="T57" fmla="*/ 162 h 179"/>
                <a:gd name="T58" fmla="*/ 168 w 319"/>
                <a:gd name="T59" fmla="*/ 155 h 179"/>
                <a:gd name="T60" fmla="*/ 176 w 319"/>
                <a:gd name="T61" fmla="*/ 150 h 179"/>
                <a:gd name="T62" fmla="*/ 196 w 319"/>
                <a:gd name="T63" fmla="*/ 137 h 179"/>
                <a:gd name="T64" fmla="*/ 250 w 319"/>
                <a:gd name="T65" fmla="*/ 101 h 179"/>
                <a:gd name="T66" fmla="*/ 305 w 319"/>
                <a:gd name="T67" fmla="*/ 64 h 179"/>
                <a:gd name="T68" fmla="*/ 319 w 319"/>
                <a:gd name="T69" fmla="*/ 55 h 179"/>
                <a:gd name="T70" fmla="*/ 318 w 319"/>
                <a:gd name="T71" fmla="*/ 55 h 179"/>
                <a:gd name="T72" fmla="*/ 319 w 319"/>
                <a:gd name="T73" fmla="*/ 55 h 179"/>
                <a:gd name="T74" fmla="*/ 318 w 319"/>
                <a:gd name="T75" fmla="*/ 55 h 179"/>
                <a:gd name="T76" fmla="*/ 319 w 319"/>
                <a:gd name="T77" fmla="*/ 55 h 179"/>
                <a:gd name="T78" fmla="*/ 319 w 319"/>
                <a:gd name="T79" fmla="*/ 47 h 179"/>
                <a:gd name="T80" fmla="*/ 318 w 319"/>
                <a:gd name="T81" fmla="*/ 22 h 179"/>
                <a:gd name="T82" fmla="*/ 318 w 319"/>
                <a:gd name="T83" fmla="*/ 1 h 179"/>
                <a:gd name="T84" fmla="*/ 319 w 319"/>
                <a:gd name="T85" fmla="*/ 0 h 179"/>
                <a:gd name="T86" fmla="*/ 318 w 319"/>
                <a:gd name="T87" fmla="*/ 0 h 179"/>
                <a:gd name="T88" fmla="*/ 319 w 319"/>
                <a:gd name="T89" fmla="*/ 0 h 179"/>
                <a:gd name="T90" fmla="*/ 318 w 319"/>
                <a:gd name="T91" fmla="*/ 0 h 179"/>
                <a:gd name="T92" fmla="*/ 319 w 319"/>
                <a:gd name="T93" fmla="*/ 0 h 179"/>
                <a:gd name="T94" fmla="*/ 302 w 319"/>
                <a:gd name="T95" fmla="*/ 11 h 179"/>
                <a:gd name="T96" fmla="*/ 264 w 319"/>
                <a:gd name="T97" fmla="*/ 37 h 179"/>
                <a:gd name="T98" fmla="*/ 188 w 319"/>
                <a:gd name="T99" fmla="*/ 87 h 179"/>
                <a:gd name="T100" fmla="*/ 138 w 319"/>
                <a:gd name="T101" fmla="*/ 121 h 179"/>
                <a:gd name="T102" fmla="*/ 134 w 319"/>
                <a:gd name="T103" fmla="*/ 123 h 179"/>
                <a:gd name="T104" fmla="*/ 134 w 319"/>
                <a:gd name="T105" fmla="*/ 12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9" h="179">
                  <a:moveTo>
                    <a:pt x="134" y="123"/>
                  </a:moveTo>
                  <a:lnTo>
                    <a:pt x="128" y="127"/>
                  </a:lnTo>
                  <a:lnTo>
                    <a:pt x="114" y="135"/>
                  </a:lnTo>
                  <a:lnTo>
                    <a:pt x="74" y="148"/>
                  </a:lnTo>
                  <a:lnTo>
                    <a:pt x="17" y="142"/>
                  </a:lnTo>
                  <a:lnTo>
                    <a:pt x="1" y="134"/>
                  </a:lnTo>
                  <a:lnTo>
                    <a:pt x="0" y="134"/>
                  </a:lnTo>
                  <a:lnTo>
                    <a:pt x="1" y="134"/>
                  </a:lnTo>
                  <a:lnTo>
                    <a:pt x="0" y="134"/>
                  </a:lnTo>
                  <a:lnTo>
                    <a:pt x="1" y="134"/>
                  </a:lnTo>
                  <a:lnTo>
                    <a:pt x="2" y="137"/>
                  </a:lnTo>
                  <a:lnTo>
                    <a:pt x="6" y="140"/>
                  </a:lnTo>
                  <a:lnTo>
                    <a:pt x="9" y="142"/>
                  </a:lnTo>
                  <a:lnTo>
                    <a:pt x="10" y="142"/>
                  </a:lnTo>
                  <a:lnTo>
                    <a:pt x="9" y="142"/>
                  </a:lnTo>
                  <a:lnTo>
                    <a:pt x="10" y="142"/>
                  </a:lnTo>
                  <a:lnTo>
                    <a:pt x="9" y="142"/>
                  </a:lnTo>
                  <a:lnTo>
                    <a:pt x="10" y="142"/>
                  </a:lnTo>
                  <a:lnTo>
                    <a:pt x="12" y="145"/>
                  </a:lnTo>
                  <a:lnTo>
                    <a:pt x="14" y="147"/>
                  </a:lnTo>
                  <a:lnTo>
                    <a:pt x="20" y="152"/>
                  </a:lnTo>
                  <a:lnTo>
                    <a:pt x="27" y="156"/>
                  </a:lnTo>
                  <a:lnTo>
                    <a:pt x="29" y="157"/>
                  </a:lnTo>
                  <a:lnTo>
                    <a:pt x="40" y="165"/>
                  </a:lnTo>
                  <a:lnTo>
                    <a:pt x="65" y="175"/>
                  </a:lnTo>
                  <a:lnTo>
                    <a:pt x="89" y="179"/>
                  </a:lnTo>
                  <a:lnTo>
                    <a:pt x="112" y="178"/>
                  </a:lnTo>
                  <a:lnTo>
                    <a:pt x="135" y="172"/>
                  </a:lnTo>
                  <a:lnTo>
                    <a:pt x="157" y="162"/>
                  </a:lnTo>
                  <a:lnTo>
                    <a:pt x="168" y="155"/>
                  </a:lnTo>
                  <a:lnTo>
                    <a:pt x="176" y="150"/>
                  </a:lnTo>
                  <a:lnTo>
                    <a:pt x="196" y="137"/>
                  </a:lnTo>
                  <a:lnTo>
                    <a:pt x="250" y="101"/>
                  </a:lnTo>
                  <a:lnTo>
                    <a:pt x="305" y="64"/>
                  </a:lnTo>
                  <a:lnTo>
                    <a:pt x="319" y="55"/>
                  </a:lnTo>
                  <a:lnTo>
                    <a:pt x="318" y="55"/>
                  </a:lnTo>
                  <a:lnTo>
                    <a:pt x="319" y="55"/>
                  </a:lnTo>
                  <a:lnTo>
                    <a:pt x="318" y="55"/>
                  </a:lnTo>
                  <a:lnTo>
                    <a:pt x="319" y="55"/>
                  </a:lnTo>
                  <a:lnTo>
                    <a:pt x="319" y="47"/>
                  </a:lnTo>
                  <a:lnTo>
                    <a:pt x="318" y="22"/>
                  </a:lnTo>
                  <a:lnTo>
                    <a:pt x="318" y="1"/>
                  </a:lnTo>
                  <a:lnTo>
                    <a:pt x="319" y="0"/>
                  </a:lnTo>
                  <a:lnTo>
                    <a:pt x="318" y="0"/>
                  </a:lnTo>
                  <a:lnTo>
                    <a:pt x="319" y="0"/>
                  </a:lnTo>
                  <a:lnTo>
                    <a:pt x="318" y="0"/>
                  </a:lnTo>
                  <a:lnTo>
                    <a:pt x="319" y="0"/>
                  </a:lnTo>
                  <a:lnTo>
                    <a:pt x="302" y="11"/>
                  </a:lnTo>
                  <a:lnTo>
                    <a:pt x="264" y="37"/>
                  </a:lnTo>
                  <a:lnTo>
                    <a:pt x="188" y="87"/>
                  </a:lnTo>
                  <a:lnTo>
                    <a:pt x="138" y="121"/>
                  </a:lnTo>
                  <a:lnTo>
                    <a:pt x="134" y="123"/>
                  </a:lnTo>
                  <a:lnTo>
                    <a:pt x="134" y="123"/>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grpSp>
      <p:sp>
        <p:nvSpPr>
          <p:cNvPr id="3" name="Slide Number Placeholder 2">
            <a:extLst>
              <a:ext uri="{FF2B5EF4-FFF2-40B4-BE49-F238E27FC236}">
                <a16:creationId xmlns:a16="http://schemas.microsoft.com/office/drawing/2014/main" id="{B70F6DD9-762A-85C6-F432-4C40F201213E}"/>
              </a:ext>
            </a:extLst>
          </p:cNvPr>
          <p:cNvSpPr>
            <a:spLocks noGrp="1"/>
          </p:cNvSpPr>
          <p:nvPr>
            <p:ph type="sldNum" sz="quarter" idx="16"/>
          </p:nvPr>
        </p:nvSpPr>
        <p:spPr/>
        <p:txBody>
          <a:bodyPr>
            <a:normAutofit fontScale="70000" lnSpcReduction="20000"/>
          </a:bodyPr>
          <a:lstStyle/>
          <a:p>
            <a:fld id="{B6F15528-21DE-4FAA-801E-634DDDAF4B2B}" type="slidenum">
              <a:rPr lang="en-US" smtClean="0"/>
              <a:pPr/>
              <a:t>14</a:t>
            </a:fld>
            <a:endParaRPr lang="en-US"/>
          </a:p>
        </p:txBody>
      </p:sp>
      <p:sp>
        <p:nvSpPr>
          <p:cNvPr id="4" name="TextBox 3">
            <a:extLst>
              <a:ext uri="{FF2B5EF4-FFF2-40B4-BE49-F238E27FC236}">
                <a16:creationId xmlns:a16="http://schemas.microsoft.com/office/drawing/2014/main" id="{EDFAFDFB-077A-6293-B340-CD430DAB0857}"/>
              </a:ext>
            </a:extLst>
          </p:cNvPr>
          <p:cNvSpPr txBox="1"/>
          <p:nvPr/>
        </p:nvSpPr>
        <p:spPr>
          <a:xfrm>
            <a:off x="3201984" y="4866501"/>
            <a:ext cx="3000556" cy="276999"/>
          </a:xfrm>
          <a:prstGeom prst="rect">
            <a:avLst/>
          </a:prstGeom>
          <a:noFill/>
        </p:spPr>
        <p:txBody>
          <a:bodyPr wrap="square" rtlCol="0">
            <a:spAutoFit/>
          </a:bodyPr>
          <a:lstStyle/>
          <a:p>
            <a:r>
              <a:rPr lang="en-US" sz="1200" i="1" dirty="0"/>
              <a:t>Presented for ICCP, September, 2023</a:t>
            </a:r>
          </a:p>
        </p:txBody>
      </p:sp>
      <p:grpSp>
        <p:nvGrpSpPr>
          <p:cNvPr id="25" name="Group 24">
            <a:extLst>
              <a:ext uri="{FF2B5EF4-FFF2-40B4-BE49-F238E27FC236}">
                <a16:creationId xmlns:a16="http://schemas.microsoft.com/office/drawing/2014/main" id="{99FA5750-16E6-7535-5F55-A570734D155C}"/>
              </a:ext>
            </a:extLst>
          </p:cNvPr>
          <p:cNvGrpSpPr/>
          <p:nvPr/>
        </p:nvGrpSpPr>
        <p:grpSpPr>
          <a:xfrm>
            <a:off x="45365" y="2614778"/>
            <a:ext cx="9124192" cy="1719205"/>
            <a:chOff x="45365" y="3028948"/>
            <a:chExt cx="9124192" cy="1719205"/>
          </a:xfrm>
        </p:grpSpPr>
        <p:pic>
          <p:nvPicPr>
            <p:cNvPr id="20" name="Picture 19">
              <a:extLst>
                <a:ext uri="{FF2B5EF4-FFF2-40B4-BE49-F238E27FC236}">
                  <a16:creationId xmlns:a16="http://schemas.microsoft.com/office/drawing/2014/main" id="{D132EAE6-CC66-6A22-ABCB-2BC854E3BE43}"/>
                </a:ext>
              </a:extLst>
            </p:cNvPr>
            <p:cNvPicPr>
              <a:picLocks noChangeAspect="1"/>
            </p:cNvPicPr>
            <p:nvPr/>
          </p:nvPicPr>
          <p:blipFill>
            <a:blip r:embed="rId3"/>
            <a:stretch>
              <a:fillRect/>
            </a:stretch>
          </p:blipFill>
          <p:spPr>
            <a:xfrm>
              <a:off x="45365" y="3028948"/>
              <a:ext cx="4526635" cy="1502938"/>
            </a:xfrm>
            <a:prstGeom prst="rect">
              <a:avLst/>
            </a:prstGeom>
          </p:spPr>
        </p:pic>
        <p:pic>
          <p:nvPicPr>
            <p:cNvPr id="23" name="Picture 22">
              <a:extLst>
                <a:ext uri="{FF2B5EF4-FFF2-40B4-BE49-F238E27FC236}">
                  <a16:creationId xmlns:a16="http://schemas.microsoft.com/office/drawing/2014/main" id="{6D21DF74-1599-243D-FE7B-BF4D542E6BA7}"/>
                </a:ext>
              </a:extLst>
            </p:cNvPr>
            <p:cNvPicPr>
              <a:picLocks noChangeAspect="1"/>
            </p:cNvPicPr>
            <p:nvPr/>
          </p:nvPicPr>
          <p:blipFill>
            <a:blip r:embed="rId4"/>
            <a:stretch>
              <a:fillRect/>
            </a:stretch>
          </p:blipFill>
          <p:spPr>
            <a:xfrm>
              <a:off x="4495800" y="3030609"/>
              <a:ext cx="4606821" cy="1499616"/>
            </a:xfrm>
            <a:prstGeom prst="rect">
              <a:avLst/>
            </a:prstGeom>
          </p:spPr>
        </p:pic>
        <p:sp>
          <p:nvSpPr>
            <p:cNvPr id="24" name="TextBox 23">
              <a:extLst>
                <a:ext uri="{FF2B5EF4-FFF2-40B4-BE49-F238E27FC236}">
                  <a16:creationId xmlns:a16="http://schemas.microsoft.com/office/drawing/2014/main" id="{00ABA74A-3C06-80A0-BEA9-6D7B06AFFAB1}"/>
                </a:ext>
              </a:extLst>
            </p:cNvPr>
            <p:cNvSpPr txBox="1"/>
            <p:nvPr/>
          </p:nvSpPr>
          <p:spPr>
            <a:xfrm>
              <a:off x="7203441" y="4471154"/>
              <a:ext cx="1966116" cy="276999"/>
            </a:xfrm>
            <a:prstGeom prst="rect">
              <a:avLst/>
            </a:prstGeom>
            <a:noFill/>
          </p:spPr>
          <p:txBody>
            <a:bodyPr wrap="none" rtlCol="0">
              <a:spAutoFit/>
            </a:bodyPr>
            <a:lstStyle/>
            <a:p>
              <a:r>
                <a:rPr lang="en-US" sz="1200" i="1" dirty="0">
                  <a:solidFill>
                    <a:srgbClr val="FFFF00"/>
                  </a:solidFill>
                </a:rPr>
                <a:t>Valentine &amp; Hackley, 2023</a:t>
              </a:r>
            </a:p>
          </p:txBody>
        </p:sp>
      </p:grpSp>
    </p:spTree>
    <p:extLst>
      <p:ext uri="{BB962C8B-B14F-4D97-AF65-F5344CB8AC3E}">
        <p14:creationId xmlns:p14="http://schemas.microsoft.com/office/powerpoint/2010/main" val="45381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4953" y="1963646"/>
            <a:ext cx="8229600" cy="857250"/>
          </a:xfrm>
        </p:spPr>
        <p:txBody>
          <a:bodyPr>
            <a:normAutofit/>
          </a:bodyPr>
          <a:lstStyle/>
          <a:p>
            <a:pPr algn="ctr"/>
            <a:r>
              <a:rPr lang="en-US" sz="4400" b="1" dirty="0">
                <a:solidFill>
                  <a:srgbClr val="FFFF00"/>
                </a:solidFill>
                <a:latin typeface="Arial" panose="020B0604020202020204" pitchFamily="34" charset="0"/>
                <a:cs typeface="Arial" panose="020B0604020202020204" pitchFamily="34" charset="0"/>
              </a:rPr>
              <a:t>Thanks!</a:t>
            </a:r>
            <a:endParaRPr lang="en-US" b="1" dirty="0">
              <a:latin typeface="Arial" panose="020B0604020202020204" pitchFamily="34" charset="0"/>
              <a:cs typeface="Arial" panose="020B0604020202020204" pitchFamily="34" charset="0"/>
            </a:endParaRPr>
          </a:p>
        </p:txBody>
      </p:sp>
      <p:pic>
        <p:nvPicPr>
          <p:cNvPr id="19" name="Picture 2" descr="ICCP TM logo - transparent background">
            <a:extLst>
              <a:ext uri="{FF2B5EF4-FFF2-40B4-BE49-F238E27FC236}">
                <a16:creationId xmlns:a16="http://schemas.microsoft.com/office/drawing/2014/main" id="{3D27B8EE-9C19-4E49-94E6-D030874D696D}"/>
              </a:ext>
            </a:extLst>
          </p:cNvPr>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8458200" y="3572"/>
            <a:ext cx="671516" cy="702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BB6B1A4E-4C89-4F3E-87A0-A7D1B0606786}"/>
              </a:ext>
            </a:extLst>
          </p:cNvPr>
          <p:cNvGrpSpPr>
            <a:grpSpLocks noChangeAspect="1"/>
          </p:cNvGrpSpPr>
          <p:nvPr/>
        </p:nvGrpSpPr>
        <p:grpSpPr bwMode="auto">
          <a:xfrm>
            <a:off x="21938" y="4781550"/>
            <a:ext cx="1195388" cy="300038"/>
            <a:chOff x="4530" y="3792"/>
            <a:chExt cx="1058" cy="280"/>
          </a:xfrm>
          <a:solidFill>
            <a:schemeClr val="tx1"/>
          </a:solidFill>
        </p:grpSpPr>
        <p:sp>
          <p:nvSpPr>
            <p:cNvPr id="7" name="Freeform 15">
              <a:extLst>
                <a:ext uri="{FF2B5EF4-FFF2-40B4-BE49-F238E27FC236}">
                  <a16:creationId xmlns:a16="http://schemas.microsoft.com/office/drawing/2014/main" id="{395E7FFC-E406-4953-83FC-20E5E8F94EE0}"/>
                </a:ext>
              </a:extLst>
            </p:cNvPr>
            <p:cNvSpPr>
              <a:spLocks noChangeAspect="1"/>
            </p:cNvSpPr>
            <p:nvPr/>
          </p:nvSpPr>
          <p:spPr bwMode="auto">
            <a:xfrm>
              <a:off x="4839" y="3797"/>
              <a:ext cx="182" cy="274"/>
            </a:xfrm>
            <a:custGeom>
              <a:avLst/>
              <a:gdLst>
                <a:gd name="T0" fmla="*/ 366 w 368"/>
                <a:gd name="T1" fmla="*/ 383 h 548"/>
                <a:gd name="T2" fmla="*/ 366 w 368"/>
                <a:gd name="T3" fmla="*/ 383 h 548"/>
                <a:gd name="T4" fmla="*/ 366 w 368"/>
                <a:gd name="T5" fmla="*/ 403 h 548"/>
                <a:gd name="T6" fmla="*/ 340 w 368"/>
                <a:gd name="T7" fmla="*/ 479 h 548"/>
                <a:gd name="T8" fmla="*/ 271 w 368"/>
                <a:gd name="T9" fmla="*/ 534 h 548"/>
                <a:gd name="T10" fmla="*/ 185 w 368"/>
                <a:gd name="T11" fmla="*/ 548 h 548"/>
                <a:gd name="T12" fmla="*/ 103 w 368"/>
                <a:gd name="T13" fmla="*/ 537 h 548"/>
                <a:gd name="T14" fmla="*/ 31 w 368"/>
                <a:gd name="T15" fmla="*/ 488 h 548"/>
                <a:gd name="T16" fmla="*/ 3 w 368"/>
                <a:gd name="T17" fmla="*/ 408 h 548"/>
                <a:gd name="T18" fmla="*/ 0 w 368"/>
                <a:gd name="T19" fmla="*/ 383 h 548"/>
                <a:gd name="T20" fmla="*/ 0 w 368"/>
                <a:gd name="T21" fmla="*/ 383 h 548"/>
                <a:gd name="T22" fmla="*/ 0 w 368"/>
                <a:gd name="T23" fmla="*/ 376 h 548"/>
                <a:gd name="T24" fmla="*/ 0 w 368"/>
                <a:gd name="T25" fmla="*/ 144 h 548"/>
                <a:gd name="T26" fmla="*/ 1 w 368"/>
                <a:gd name="T27" fmla="*/ 0 h 548"/>
                <a:gd name="T28" fmla="*/ 19 w 368"/>
                <a:gd name="T29" fmla="*/ 0 h 548"/>
                <a:gd name="T30" fmla="*/ 112 w 368"/>
                <a:gd name="T31" fmla="*/ 0 h 548"/>
                <a:gd name="T32" fmla="*/ 113 w 368"/>
                <a:gd name="T33" fmla="*/ 8 h 548"/>
                <a:gd name="T34" fmla="*/ 113 w 368"/>
                <a:gd name="T35" fmla="*/ 234 h 548"/>
                <a:gd name="T36" fmla="*/ 114 w 368"/>
                <a:gd name="T37" fmla="*/ 374 h 548"/>
                <a:gd name="T38" fmla="*/ 114 w 368"/>
                <a:gd name="T39" fmla="*/ 374 h 548"/>
                <a:gd name="T40" fmla="*/ 114 w 368"/>
                <a:gd name="T41" fmla="*/ 374 h 548"/>
                <a:gd name="T42" fmla="*/ 119 w 368"/>
                <a:gd name="T43" fmla="*/ 418 h 548"/>
                <a:gd name="T44" fmla="*/ 140 w 368"/>
                <a:gd name="T45" fmla="*/ 454 h 548"/>
                <a:gd name="T46" fmla="*/ 173 w 368"/>
                <a:gd name="T47" fmla="*/ 468 h 548"/>
                <a:gd name="T48" fmla="*/ 195 w 368"/>
                <a:gd name="T49" fmla="*/ 468 h 548"/>
                <a:gd name="T50" fmla="*/ 231 w 368"/>
                <a:gd name="T51" fmla="*/ 452 h 548"/>
                <a:gd name="T52" fmla="*/ 250 w 368"/>
                <a:gd name="T53" fmla="*/ 415 h 548"/>
                <a:gd name="T54" fmla="*/ 255 w 368"/>
                <a:gd name="T55" fmla="*/ 374 h 548"/>
                <a:gd name="T56" fmla="*/ 255 w 368"/>
                <a:gd name="T57" fmla="*/ 374 h 548"/>
                <a:gd name="T58" fmla="*/ 255 w 368"/>
                <a:gd name="T59" fmla="*/ 374 h 548"/>
                <a:gd name="T60" fmla="*/ 255 w 368"/>
                <a:gd name="T61" fmla="*/ 317 h 548"/>
                <a:gd name="T62" fmla="*/ 254 w 368"/>
                <a:gd name="T63" fmla="*/ 8 h 548"/>
                <a:gd name="T64" fmla="*/ 256 w 368"/>
                <a:gd name="T65" fmla="*/ 0 h 548"/>
                <a:gd name="T66" fmla="*/ 325 w 368"/>
                <a:gd name="T67" fmla="*/ 0 h 548"/>
                <a:gd name="T68" fmla="*/ 368 w 368"/>
                <a:gd name="T69" fmla="*/ 0 h 548"/>
                <a:gd name="T70" fmla="*/ 368 w 368"/>
                <a:gd name="T71" fmla="*/ 0 h 548"/>
                <a:gd name="T72" fmla="*/ 368 w 368"/>
                <a:gd name="T73" fmla="*/ 0 h 548"/>
                <a:gd name="T74" fmla="*/ 368 w 368"/>
                <a:gd name="T75" fmla="*/ 60 h 548"/>
                <a:gd name="T76" fmla="*/ 366 w 368"/>
                <a:gd name="T77" fmla="*/ 376 h 548"/>
                <a:gd name="T78" fmla="*/ 368 w 368"/>
                <a:gd name="T79" fmla="*/ 383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8" h="548">
                  <a:moveTo>
                    <a:pt x="368" y="383"/>
                  </a:moveTo>
                  <a:lnTo>
                    <a:pt x="366" y="383"/>
                  </a:lnTo>
                  <a:lnTo>
                    <a:pt x="368" y="383"/>
                  </a:lnTo>
                  <a:lnTo>
                    <a:pt x="366" y="383"/>
                  </a:lnTo>
                  <a:lnTo>
                    <a:pt x="368" y="383"/>
                  </a:lnTo>
                  <a:lnTo>
                    <a:pt x="366" y="403"/>
                  </a:lnTo>
                  <a:lnTo>
                    <a:pt x="358" y="444"/>
                  </a:lnTo>
                  <a:lnTo>
                    <a:pt x="340" y="479"/>
                  </a:lnTo>
                  <a:lnTo>
                    <a:pt x="311" y="511"/>
                  </a:lnTo>
                  <a:lnTo>
                    <a:pt x="271" y="534"/>
                  </a:lnTo>
                  <a:lnTo>
                    <a:pt x="217" y="547"/>
                  </a:lnTo>
                  <a:lnTo>
                    <a:pt x="185" y="548"/>
                  </a:lnTo>
                  <a:lnTo>
                    <a:pt x="155" y="547"/>
                  </a:lnTo>
                  <a:lnTo>
                    <a:pt x="103" y="537"/>
                  </a:lnTo>
                  <a:lnTo>
                    <a:pt x="62" y="517"/>
                  </a:lnTo>
                  <a:lnTo>
                    <a:pt x="31" y="488"/>
                  </a:lnTo>
                  <a:lnTo>
                    <a:pt x="12" y="452"/>
                  </a:lnTo>
                  <a:lnTo>
                    <a:pt x="3" y="408"/>
                  </a:lnTo>
                  <a:lnTo>
                    <a:pt x="1" y="383"/>
                  </a:lnTo>
                  <a:lnTo>
                    <a:pt x="0" y="383"/>
                  </a:lnTo>
                  <a:lnTo>
                    <a:pt x="1" y="383"/>
                  </a:lnTo>
                  <a:lnTo>
                    <a:pt x="0" y="383"/>
                  </a:lnTo>
                  <a:lnTo>
                    <a:pt x="1" y="383"/>
                  </a:lnTo>
                  <a:lnTo>
                    <a:pt x="0" y="376"/>
                  </a:lnTo>
                  <a:lnTo>
                    <a:pt x="1" y="323"/>
                  </a:lnTo>
                  <a:lnTo>
                    <a:pt x="0" y="144"/>
                  </a:lnTo>
                  <a:lnTo>
                    <a:pt x="0" y="8"/>
                  </a:lnTo>
                  <a:lnTo>
                    <a:pt x="1" y="0"/>
                  </a:lnTo>
                  <a:lnTo>
                    <a:pt x="3" y="0"/>
                  </a:lnTo>
                  <a:lnTo>
                    <a:pt x="19" y="0"/>
                  </a:lnTo>
                  <a:lnTo>
                    <a:pt x="72" y="0"/>
                  </a:lnTo>
                  <a:lnTo>
                    <a:pt x="112" y="0"/>
                  </a:lnTo>
                  <a:lnTo>
                    <a:pt x="114" y="0"/>
                  </a:lnTo>
                  <a:lnTo>
                    <a:pt x="113" y="8"/>
                  </a:lnTo>
                  <a:lnTo>
                    <a:pt x="114" y="58"/>
                  </a:lnTo>
                  <a:lnTo>
                    <a:pt x="113" y="234"/>
                  </a:lnTo>
                  <a:lnTo>
                    <a:pt x="113" y="368"/>
                  </a:lnTo>
                  <a:lnTo>
                    <a:pt x="114" y="374"/>
                  </a:lnTo>
                  <a:lnTo>
                    <a:pt x="113" y="374"/>
                  </a:lnTo>
                  <a:lnTo>
                    <a:pt x="114" y="374"/>
                  </a:lnTo>
                  <a:lnTo>
                    <a:pt x="113" y="374"/>
                  </a:lnTo>
                  <a:lnTo>
                    <a:pt x="114" y="374"/>
                  </a:lnTo>
                  <a:lnTo>
                    <a:pt x="114" y="391"/>
                  </a:lnTo>
                  <a:lnTo>
                    <a:pt x="119" y="418"/>
                  </a:lnTo>
                  <a:lnTo>
                    <a:pt x="127" y="439"/>
                  </a:lnTo>
                  <a:lnTo>
                    <a:pt x="140" y="454"/>
                  </a:lnTo>
                  <a:lnTo>
                    <a:pt x="155" y="463"/>
                  </a:lnTo>
                  <a:lnTo>
                    <a:pt x="173" y="468"/>
                  </a:lnTo>
                  <a:lnTo>
                    <a:pt x="183" y="468"/>
                  </a:lnTo>
                  <a:lnTo>
                    <a:pt x="195" y="468"/>
                  </a:lnTo>
                  <a:lnTo>
                    <a:pt x="214" y="462"/>
                  </a:lnTo>
                  <a:lnTo>
                    <a:pt x="231" y="452"/>
                  </a:lnTo>
                  <a:lnTo>
                    <a:pt x="242" y="435"/>
                  </a:lnTo>
                  <a:lnTo>
                    <a:pt x="250" y="415"/>
                  </a:lnTo>
                  <a:lnTo>
                    <a:pt x="254" y="389"/>
                  </a:lnTo>
                  <a:lnTo>
                    <a:pt x="255" y="374"/>
                  </a:lnTo>
                  <a:lnTo>
                    <a:pt x="254" y="374"/>
                  </a:lnTo>
                  <a:lnTo>
                    <a:pt x="255" y="374"/>
                  </a:lnTo>
                  <a:lnTo>
                    <a:pt x="254" y="374"/>
                  </a:lnTo>
                  <a:lnTo>
                    <a:pt x="255" y="374"/>
                  </a:lnTo>
                  <a:lnTo>
                    <a:pt x="254" y="368"/>
                  </a:lnTo>
                  <a:lnTo>
                    <a:pt x="255" y="317"/>
                  </a:lnTo>
                  <a:lnTo>
                    <a:pt x="254" y="141"/>
                  </a:lnTo>
                  <a:lnTo>
                    <a:pt x="254" y="8"/>
                  </a:lnTo>
                  <a:lnTo>
                    <a:pt x="255" y="0"/>
                  </a:lnTo>
                  <a:lnTo>
                    <a:pt x="256" y="0"/>
                  </a:lnTo>
                  <a:lnTo>
                    <a:pt x="272" y="0"/>
                  </a:lnTo>
                  <a:lnTo>
                    <a:pt x="325" y="0"/>
                  </a:lnTo>
                  <a:lnTo>
                    <a:pt x="365" y="0"/>
                  </a:lnTo>
                  <a:lnTo>
                    <a:pt x="368" y="0"/>
                  </a:lnTo>
                  <a:lnTo>
                    <a:pt x="366" y="0"/>
                  </a:lnTo>
                  <a:lnTo>
                    <a:pt x="368" y="0"/>
                  </a:lnTo>
                  <a:lnTo>
                    <a:pt x="366" y="0"/>
                  </a:lnTo>
                  <a:lnTo>
                    <a:pt x="368" y="0"/>
                  </a:lnTo>
                  <a:lnTo>
                    <a:pt x="366" y="8"/>
                  </a:lnTo>
                  <a:lnTo>
                    <a:pt x="368" y="60"/>
                  </a:lnTo>
                  <a:lnTo>
                    <a:pt x="366" y="239"/>
                  </a:lnTo>
                  <a:lnTo>
                    <a:pt x="366" y="376"/>
                  </a:lnTo>
                  <a:lnTo>
                    <a:pt x="368" y="383"/>
                  </a:lnTo>
                  <a:lnTo>
                    <a:pt x="368" y="383"/>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8" name="Freeform 16">
              <a:extLst>
                <a:ext uri="{FF2B5EF4-FFF2-40B4-BE49-F238E27FC236}">
                  <a16:creationId xmlns:a16="http://schemas.microsoft.com/office/drawing/2014/main" id="{02B4238D-5B6B-45C7-9632-637135A1F7B0}"/>
                </a:ext>
              </a:extLst>
            </p:cNvPr>
            <p:cNvSpPr>
              <a:spLocks noChangeAspect="1"/>
            </p:cNvSpPr>
            <p:nvPr/>
          </p:nvSpPr>
          <p:spPr bwMode="auto">
            <a:xfrm>
              <a:off x="5035" y="3792"/>
              <a:ext cx="174" cy="279"/>
            </a:xfrm>
            <a:custGeom>
              <a:avLst/>
              <a:gdLst>
                <a:gd name="T0" fmla="*/ 0 w 350"/>
                <a:gd name="T1" fmla="*/ 382 h 558"/>
                <a:gd name="T2" fmla="*/ 0 w 350"/>
                <a:gd name="T3" fmla="*/ 382 h 558"/>
                <a:gd name="T4" fmla="*/ 2 w 350"/>
                <a:gd name="T5" fmla="*/ 382 h 558"/>
                <a:gd name="T6" fmla="*/ 71 w 350"/>
                <a:gd name="T7" fmla="*/ 382 h 558"/>
                <a:gd name="T8" fmla="*/ 114 w 350"/>
                <a:gd name="T9" fmla="*/ 382 h 558"/>
                <a:gd name="T10" fmla="*/ 114 w 350"/>
                <a:gd name="T11" fmla="*/ 382 h 558"/>
                <a:gd name="T12" fmla="*/ 114 w 350"/>
                <a:gd name="T13" fmla="*/ 382 h 558"/>
                <a:gd name="T14" fmla="*/ 115 w 350"/>
                <a:gd name="T15" fmla="*/ 419 h 558"/>
                <a:gd name="T16" fmla="*/ 126 w 350"/>
                <a:gd name="T17" fmla="*/ 458 h 558"/>
                <a:gd name="T18" fmla="*/ 163 w 350"/>
                <a:gd name="T19" fmla="*/ 478 h 558"/>
                <a:gd name="T20" fmla="*/ 186 w 350"/>
                <a:gd name="T21" fmla="*/ 478 h 558"/>
                <a:gd name="T22" fmla="*/ 215 w 350"/>
                <a:gd name="T23" fmla="*/ 466 h 558"/>
                <a:gd name="T24" fmla="*/ 230 w 350"/>
                <a:gd name="T25" fmla="*/ 441 h 558"/>
                <a:gd name="T26" fmla="*/ 235 w 350"/>
                <a:gd name="T27" fmla="*/ 416 h 558"/>
                <a:gd name="T28" fmla="*/ 217 w 350"/>
                <a:gd name="T29" fmla="*/ 374 h 558"/>
                <a:gd name="T30" fmla="*/ 175 w 350"/>
                <a:gd name="T31" fmla="*/ 341 h 558"/>
                <a:gd name="T32" fmla="*/ 66 w 350"/>
                <a:gd name="T33" fmla="*/ 271 h 558"/>
                <a:gd name="T34" fmla="*/ 8 w 350"/>
                <a:gd name="T35" fmla="*/ 152 h 558"/>
                <a:gd name="T36" fmla="*/ 8 w 350"/>
                <a:gd name="T37" fmla="*/ 133 h 558"/>
                <a:gd name="T38" fmla="*/ 32 w 350"/>
                <a:gd name="T39" fmla="*/ 60 h 558"/>
                <a:gd name="T40" fmla="*/ 99 w 350"/>
                <a:gd name="T41" fmla="*/ 13 h 558"/>
                <a:gd name="T42" fmla="*/ 185 w 350"/>
                <a:gd name="T43" fmla="*/ 0 h 558"/>
                <a:gd name="T44" fmla="*/ 256 w 350"/>
                <a:gd name="T45" fmla="*/ 11 h 558"/>
                <a:gd name="T46" fmla="*/ 320 w 350"/>
                <a:gd name="T47" fmla="*/ 54 h 558"/>
                <a:gd name="T48" fmla="*/ 343 w 350"/>
                <a:gd name="T49" fmla="*/ 136 h 558"/>
                <a:gd name="T50" fmla="*/ 342 w 350"/>
                <a:gd name="T51" fmla="*/ 163 h 558"/>
                <a:gd name="T52" fmla="*/ 342 w 350"/>
                <a:gd name="T53" fmla="*/ 163 h 558"/>
                <a:gd name="T54" fmla="*/ 340 w 350"/>
                <a:gd name="T55" fmla="*/ 163 h 558"/>
                <a:gd name="T56" fmla="*/ 274 w 350"/>
                <a:gd name="T57" fmla="*/ 163 h 558"/>
                <a:gd name="T58" fmla="*/ 232 w 350"/>
                <a:gd name="T59" fmla="*/ 163 h 558"/>
                <a:gd name="T60" fmla="*/ 232 w 350"/>
                <a:gd name="T61" fmla="*/ 163 h 558"/>
                <a:gd name="T62" fmla="*/ 232 w 350"/>
                <a:gd name="T63" fmla="*/ 163 h 558"/>
                <a:gd name="T64" fmla="*/ 230 w 350"/>
                <a:gd name="T65" fmla="*/ 134 h 558"/>
                <a:gd name="T66" fmla="*/ 218 w 350"/>
                <a:gd name="T67" fmla="*/ 100 h 558"/>
                <a:gd name="T68" fmla="*/ 191 w 350"/>
                <a:gd name="T69" fmla="*/ 82 h 558"/>
                <a:gd name="T70" fmla="*/ 171 w 350"/>
                <a:gd name="T71" fmla="*/ 82 h 558"/>
                <a:gd name="T72" fmla="*/ 142 w 350"/>
                <a:gd name="T73" fmla="*/ 92 h 558"/>
                <a:gd name="T74" fmla="*/ 125 w 350"/>
                <a:gd name="T75" fmla="*/ 114 h 558"/>
                <a:gd name="T76" fmla="*/ 122 w 350"/>
                <a:gd name="T77" fmla="*/ 138 h 558"/>
                <a:gd name="T78" fmla="*/ 138 w 350"/>
                <a:gd name="T79" fmla="*/ 182 h 558"/>
                <a:gd name="T80" fmla="*/ 180 w 350"/>
                <a:gd name="T81" fmla="*/ 215 h 558"/>
                <a:gd name="T82" fmla="*/ 290 w 350"/>
                <a:gd name="T83" fmla="*/ 282 h 558"/>
                <a:gd name="T84" fmla="*/ 349 w 350"/>
                <a:gd name="T85" fmla="*/ 402 h 558"/>
                <a:gd name="T86" fmla="*/ 347 w 350"/>
                <a:gd name="T87" fmla="*/ 435 h 558"/>
                <a:gd name="T88" fmla="*/ 305 w 350"/>
                <a:gd name="T89" fmla="*/ 521 h 558"/>
                <a:gd name="T90" fmla="*/ 226 w 350"/>
                <a:gd name="T91" fmla="*/ 554 h 558"/>
                <a:gd name="T92" fmla="*/ 161 w 350"/>
                <a:gd name="T93" fmla="*/ 558 h 558"/>
                <a:gd name="T94" fmla="*/ 161 w 350"/>
                <a:gd name="T95" fmla="*/ 558 h 558"/>
                <a:gd name="T96" fmla="*/ 161 w 350"/>
                <a:gd name="T97" fmla="*/ 558 h 558"/>
                <a:gd name="T98" fmla="*/ 161 w 350"/>
                <a:gd name="T99" fmla="*/ 558 h 558"/>
                <a:gd name="T100" fmla="*/ 161 w 350"/>
                <a:gd name="T101" fmla="*/ 558 h 558"/>
                <a:gd name="T102" fmla="*/ 76 w 350"/>
                <a:gd name="T103" fmla="*/ 544 h 558"/>
                <a:gd name="T104" fmla="*/ 16 w 350"/>
                <a:gd name="T105" fmla="*/ 489 h 558"/>
                <a:gd name="T106" fmla="*/ 0 w 350"/>
                <a:gd name="T107" fmla="*/ 406 h 558"/>
                <a:gd name="T108" fmla="*/ 1 w 350"/>
                <a:gd name="T109" fmla="*/ 382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0" h="558">
                  <a:moveTo>
                    <a:pt x="1" y="382"/>
                  </a:moveTo>
                  <a:lnTo>
                    <a:pt x="0" y="382"/>
                  </a:lnTo>
                  <a:lnTo>
                    <a:pt x="1" y="382"/>
                  </a:lnTo>
                  <a:lnTo>
                    <a:pt x="0" y="382"/>
                  </a:lnTo>
                  <a:lnTo>
                    <a:pt x="1" y="382"/>
                  </a:lnTo>
                  <a:lnTo>
                    <a:pt x="2" y="382"/>
                  </a:lnTo>
                  <a:lnTo>
                    <a:pt x="18" y="382"/>
                  </a:lnTo>
                  <a:lnTo>
                    <a:pt x="71" y="382"/>
                  </a:lnTo>
                  <a:lnTo>
                    <a:pt x="111" y="382"/>
                  </a:lnTo>
                  <a:lnTo>
                    <a:pt x="114" y="382"/>
                  </a:lnTo>
                  <a:lnTo>
                    <a:pt x="112" y="382"/>
                  </a:lnTo>
                  <a:lnTo>
                    <a:pt x="114" y="382"/>
                  </a:lnTo>
                  <a:lnTo>
                    <a:pt x="112" y="382"/>
                  </a:lnTo>
                  <a:lnTo>
                    <a:pt x="114" y="382"/>
                  </a:lnTo>
                  <a:lnTo>
                    <a:pt x="114" y="396"/>
                  </a:lnTo>
                  <a:lnTo>
                    <a:pt x="115" y="419"/>
                  </a:lnTo>
                  <a:lnTo>
                    <a:pt x="118" y="441"/>
                  </a:lnTo>
                  <a:lnTo>
                    <a:pt x="126" y="458"/>
                  </a:lnTo>
                  <a:lnTo>
                    <a:pt x="141" y="471"/>
                  </a:lnTo>
                  <a:lnTo>
                    <a:pt x="163" y="478"/>
                  </a:lnTo>
                  <a:lnTo>
                    <a:pt x="178" y="478"/>
                  </a:lnTo>
                  <a:lnTo>
                    <a:pt x="186" y="478"/>
                  </a:lnTo>
                  <a:lnTo>
                    <a:pt x="202" y="474"/>
                  </a:lnTo>
                  <a:lnTo>
                    <a:pt x="215" y="466"/>
                  </a:lnTo>
                  <a:lnTo>
                    <a:pt x="224" y="455"/>
                  </a:lnTo>
                  <a:lnTo>
                    <a:pt x="230" y="441"/>
                  </a:lnTo>
                  <a:lnTo>
                    <a:pt x="233" y="425"/>
                  </a:lnTo>
                  <a:lnTo>
                    <a:pt x="235" y="416"/>
                  </a:lnTo>
                  <a:lnTo>
                    <a:pt x="230" y="394"/>
                  </a:lnTo>
                  <a:lnTo>
                    <a:pt x="217" y="374"/>
                  </a:lnTo>
                  <a:lnTo>
                    <a:pt x="199" y="357"/>
                  </a:lnTo>
                  <a:lnTo>
                    <a:pt x="175" y="341"/>
                  </a:lnTo>
                  <a:lnTo>
                    <a:pt x="121" y="309"/>
                  </a:lnTo>
                  <a:lnTo>
                    <a:pt x="66" y="271"/>
                  </a:lnTo>
                  <a:lnTo>
                    <a:pt x="24" y="221"/>
                  </a:lnTo>
                  <a:lnTo>
                    <a:pt x="8" y="152"/>
                  </a:lnTo>
                  <a:lnTo>
                    <a:pt x="8" y="152"/>
                  </a:lnTo>
                  <a:lnTo>
                    <a:pt x="8" y="133"/>
                  </a:lnTo>
                  <a:lnTo>
                    <a:pt x="16" y="93"/>
                  </a:lnTo>
                  <a:lnTo>
                    <a:pt x="32" y="60"/>
                  </a:lnTo>
                  <a:lnTo>
                    <a:pt x="60" y="33"/>
                  </a:lnTo>
                  <a:lnTo>
                    <a:pt x="99" y="13"/>
                  </a:lnTo>
                  <a:lnTo>
                    <a:pt x="152" y="3"/>
                  </a:lnTo>
                  <a:lnTo>
                    <a:pt x="185" y="0"/>
                  </a:lnTo>
                  <a:lnTo>
                    <a:pt x="210" y="1"/>
                  </a:lnTo>
                  <a:lnTo>
                    <a:pt x="256" y="11"/>
                  </a:lnTo>
                  <a:lnTo>
                    <a:pt x="293" y="28"/>
                  </a:lnTo>
                  <a:lnTo>
                    <a:pt x="320" y="54"/>
                  </a:lnTo>
                  <a:lnTo>
                    <a:pt x="336" y="90"/>
                  </a:lnTo>
                  <a:lnTo>
                    <a:pt x="343" y="136"/>
                  </a:lnTo>
                  <a:lnTo>
                    <a:pt x="343" y="163"/>
                  </a:lnTo>
                  <a:lnTo>
                    <a:pt x="342" y="163"/>
                  </a:lnTo>
                  <a:lnTo>
                    <a:pt x="343" y="163"/>
                  </a:lnTo>
                  <a:lnTo>
                    <a:pt x="342" y="163"/>
                  </a:lnTo>
                  <a:lnTo>
                    <a:pt x="343" y="163"/>
                  </a:lnTo>
                  <a:lnTo>
                    <a:pt x="340" y="163"/>
                  </a:lnTo>
                  <a:lnTo>
                    <a:pt x="325" y="163"/>
                  </a:lnTo>
                  <a:lnTo>
                    <a:pt x="274" y="163"/>
                  </a:lnTo>
                  <a:lnTo>
                    <a:pt x="233" y="163"/>
                  </a:lnTo>
                  <a:lnTo>
                    <a:pt x="232" y="163"/>
                  </a:lnTo>
                  <a:lnTo>
                    <a:pt x="231" y="163"/>
                  </a:lnTo>
                  <a:lnTo>
                    <a:pt x="232" y="163"/>
                  </a:lnTo>
                  <a:lnTo>
                    <a:pt x="231" y="163"/>
                  </a:lnTo>
                  <a:lnTo>
                    <a:pt x="232" y="163"/>
                  </a:lnTo>
                  <a:lnTo>
                    <a:pt x="231" y="153"/>
                  </a:lnTo>
                  <a:lnTo>
                    <a:pt x="230" y="134"/>
                  </a:lnTo>
                  <a:lnTo>
                    <a:pt x="225" y="115"/>
                  </a:lnTo>
                  <a:lnTo>
                    <a:pt x="218" y="100"/>
                  </a:lnTo>
                  <a:lnTo>
                    <a:pt x="207" y="89"/>
                  </a:lnTo>
                  <a:lnTo>
                    <a:pt x="191" y="82"/>
                  </a:lnTo>
                  <a:lnTo>
                    <a:pt x="180" y="81"/>
                  </a:lnTo>
                  <a:lnTo>
                    <a:pt x="171" y="82"/>
                  </a:lnTo>
                  <a:lnTo>
                    <a:pt x="155" y="85"/>
                  </a:lnTo>
                  <a:lnTo>
                    <a:pt x="142" y="92"/>
                  </a:lnTo>
                  <a:lnTo>
                    <a:pt x="132" y="102"/>
                  </a:lnTo>
                  <a:lnTo>
                    <a:pt x="125" y="114"/>
                  </a:lnTo>
                  <a:lnTo>
                    <a:pt x="122" y="130"/>
                  </a:lnTo>
                  <a:lnTo>
                    <a:pt x="122" y="138"/>
                  </a:lnTo>
                  <a:lnTo>
                    <a:pt x="125" y="163"/>
                  </a:lnTo>
                  <a:lnTo>
                    <a:pt x="138" y="182"/>
                  </a:lnTo>
                  <a:lnTo>
                    <a:pt x="156" y="199"/>
                  </a:lnTo>
                  <a:lnTo>
                    <a:pt x="180" y="215"/>
                  </a:lnTo>
                  <a:lnTo>
                    <a:pt x="235" y="245"/>
                  </a:lnTo>
                  <a:lnTo>
                    <a:pt x="290" y="282"/>
                  </a:lnTo>
                  <a:lnTo>
                    <a:pt x="332" y="332"/>
                  </a:lnTo>
                  <a:lnTo>
                    <a:pt x="349" y="402"/>
                  </a:lnTo>
                  <a:lnTo>
                    <a:pt x="350" y="402"/>
                  </a:lnTo>
                  <a:lnTo>
                    <a:pt x="347" y="435"/>
                  </a:lnTo>
                  <a:lnTo>
                    <a:pt x="331" y="486"/>
                  </a:lnTo>
                  <a:lnTo>
                    <a:pt x="305" y="521"/>
                  </a:lnTo>
                  <a:lnTo>
                    <a:pt x="268" y="542"/>
                  </a:lnTo>
                  <a:lnTo>
                    <a:pt x="226" y="554"/>
                  </a:lnTo>
                  <a:lnTo>
                    <a:pt x="182" y="558"/>
                  </a:lnTo>
                  <a:lnTo>
                    <a:pt x="161" y="558"/>
                  </a:lnTo>
                  <a:lnTo>
                    <a:pt x="160" y="558"/>
                  </a:lnTo>
                  <a:lnTo>
                    <a:pt x="161" y="558"/>
                  </a:lnTo>
                  <a:lnTo>
                    <a:pt x="160" y="558"/>
                  </a:lnTo>
                  <a:lnTo>
                    <a:pt x="161" y="558"/>
                  </a:lnTo>
                  <a:lnTo>
                    <a:pt x="160" y="558"/>
                  </a:lnTo>
                  <a:lnTo>
                    <a:pt x="161" y="558"/>
                  </a:lnTo>
                  <a:lnTo>
                    <a:pt x="160" y="558"/>
                  </a:lnTo>
                  <a:lnTo>
                    <a:pt x="161" y="558"/>
                  </a:lnTo>
                  <a:lnTo>
                    <a:pt x="127" y="557"/>
                  </a:lnTo>
                  <a:lnTo>
                    <a:pt x="76" y="544"/>
                  </a:lnTo>
                  <a:lnTo>
                    <a:pt x="39" y="521"/>
                  </a:lnTo>
                  <a:lnTo>
                    <a:pt x="16" y="489"/>
                  </a:lnTo>
                  <a:lnTo>
                    <a:pt x="3" y="450"/>
                  </a:lnTo>
                  <a:lnTo>
                    <a:pt x="0" y="406"/>
                  </a:lnTo>
                  <a:lnTo>
                    <a:pt x="1" y="382"/>
                  </a:lnTo>
                  <a:lnTo>
                    <a:pt x="1" y="382"/>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9" name="Freeform 17">
              <a:extLst>
                <a:ext uri="{FF2B5EF4-FFF2-40B4-BE49-F238E27FC236}">
                  <a16:creationId xmlns:a16="http://schemas.microsoft.com/office/drawing/2014/main" id="{535DD1E5-390E-4E92-87E2-1451D7B20C45}"/>
                </a:ext>
              </a:extLst>
            </p:cNvPr>
            <p:cNvSpPr>
              <a:spLocks noChangeAspect="1"/>
            </p:cNvSpPr>
            <p:nvPr/>
          </p:nvSpPr>
          <p:spPr bwMode="auto">
            <a:xfrm>
              <a:off x="5412" y="3792"/>
              <a:ext cx="176" cy="279"/>
            </a:xfrm>
            <a:custGeom>
              <a:avLst/>
              <a:gdLst>
                <a:gd name="T0" fmla="*/ 0 w 350"/>
                <a:gd name="T1" fmla="*/ 382 h 558"/>
                <a:gd name="T2" fmla="*/ 0 w 350"/>
                <a:gd name="T3" fmla="*/ 382 h 558"/>
                <a:gd name="T4" fmla="*/ 3 w 350"/>
                <a:gd name="T5" fmla="*/ 382 h 558"/>
                <a:gd name="T6" fmla="*/ 72 w 350"/>
                <a:gd name="T7" fmla="*/ 382 h 558"/>
                <a:gd name="T8" fmla="*/ 114 w 350"/>
                <a:gd name="T9" fmla="*/ 382 h 558"/>
                <a:gd name="T10" fmla="*/ 114 w 350"/>
                <a:gd name="T11" fmla="*/ 382 h 558"/>
                <a:gd name="T12" fmla="*/ 114 w 350"/>
                <a:gd name="T13" fmla="*/ 382 h 558"/>
                <a:gd name="T14" fmla="*/ 116 w 350"/>
                <a:gd name="T15" fmla="*/ 419 h 558"/>
                <a:gd name="T16" fmla="*/ 127 w 350"/>
                <a:gd name="T17" fmla="*/ 458 h 558"/>
                <a:gd name="T18" fmla="*/ 164 w 350"/>
                <a:gd name="T19" fmla="*/ 478 h 558"/>
                <a:gd name="T20" fmla="*/ 187 w 350"/>
                <a:gd name="T21" fmla="*/ 478 h 558"/>
                <a:gd name="T22" fmla="*/ 216 w 350"/>
                <a:gd name="T23" fmla="*/ 466 h 558"/>
                <a:gd name="T24" fmla="*/ 232 w 350"/>
                <a:gd name="T25" fmla="*/ 441 h 558"/>
                <a:gd name="T26" fmla="*/ 236 w 350"/>
                <a:gd name="T27" fmla="*/ 416 h 558"/>
                <a:gd name="T28" fmla="*/ 219 w 350"/>
                <a:gd name="T29" fmla="*/ 374 h 558"/>
                <a:gd name="T30" fmla="*/ 177 w 350"/>
                <a:gd name="T31" fmla="*/ 341 h 558"/>
                <a:gd name="T32" fmla="*/ 67 w 350"/>
                <a:gd name="T33" fmla="*/ 271 h 558"/>
                <a:gd name="T34" fmla="*/ 8 w 350"/>
                <a:gd name="T35" fmla="*/ 152 h 558"/>
                <a:gd name="T36" fmla="*/ 8 w 350"/>
                <a:gd name="T37" fmla="*/ 133 h 558"/>
                <a:gd name="T38" fmla="*/ 33 w 350"/>
                <a:gd name="T39" fmla="*/ 60 h 558"/>
                <a:gd name="T40" fmla="*/ 101 w 350"/>
                <a:gd name="T41" fmla="*/ 13 h 558"/>
                <a:gd name="T42" fmla="*/ 187 w 350"/>
                <a:gd name="T43" fmla="*/ 0 h 558"/>
                <a:gd name="T44" fmla="*/ 258 w 350"/>
                <a:gd name="T45" fmla="*/ 11 h 558"/>
                <a:gd name="T46" fmla="*/ 320 w 350"/>
                <a:gd name="T47" fmla="*/ 54 h 558"/>
                <a:gd name="T48" fmla="*/ 344 w 350"/>
                <a:gd name="T49" fmla="*/ 136 h 558"/>
                <a:gd name="T50" fmla="*/ 342 w 350"/>
                <a:gd name="T51" fmla="*/ 163 h 558"/>
                <a:gd name="T52" fmla="*/ 342 w 350"/>
                <a:gd name="T53" fmla="*/ 163 h 558"/>
                <a:gd name="T54" fmla="*/ 341 w 350"/>
                <a:gd name="T55" fmla="*/ 163 h 558"/>
                <a:gd name="T56" fmla="*/ 274 w 350"/>
                <a:gd name="T57" fmla="*/ 163 h 558"/>
                <a:gd name="T58" fmla="*/ 234 w 350"/>
                <a:gd name="T59" fmla="*/ 163 h 558"/>
                <a:gd name="T60" fmla="*/ 234 w 350"/>
                <a:gd name="T61" fmla="*/ 163 h 558"/>
                <a:gd name="T62" fmla="*/ 234 w 350"/>
                <a:gd name="T63" fmla="*/ 163 h 558"/>
                <a:gd name="T64" fmla="*/ 232 w 350"/>
                <a:gd name="T65" fmla="*/ 134 h 558"/>
                <a:gd name="T66" fmla="*/ 220 w 350"/>
                <a:gd name="T67" fmla="*/ 100 h 558"/>
                <a:gd name="T68" fmla="*/ 192 w 350"/>
                <a:gd name="T69" fmla="*/ 82 h 558"/>
                <a:gd name="T70" fmla="*/ 172 w 350"/>
                <a:gd name="T71" fmla="*/ 82 h 558"/>
                <a:gd name="T72" fmla="*/ 143 w 350"/>
                <a:gd name="T73" fmla="*/ 92 h 558"/>
                <a:gd name="T74" fmla="*/ 127 w 350"/>
                <a:gd name="T75" fmla="*/ 114 h 558"/>
                <a:gd name="T76" fmla="*/ 124 w 350"/>
                <a:gd name="T77" fmla="*/ 138 h 558"/>
                <a:gd name="T78" fmla="*/ 140 w 350"/>
                <a:gd name="T79" fmla="*/ 182 h 558"/>
                <a:gd name="T80" fmla="*/ 182 w 350"/>
                <a:gd name="T81" fmla="*/ 215 h 558"/>
                <a:gd name="T82" fmla="*/ 291 w 350"/>
                <a:gd name="T83" fmla="*/ 282 h 558"/>
                <a:gd name="T84" fmla="*/ 349 w 350"/>
                <a:gd name="T85" fmla="*/ 402 h 558"/>
                <a:gd name="T86" fmla="*/ 348 w 350"/>
                <a:gd name="T87" fmla="*/ 435 h 558"/>
                <a:gd name="T88" fmla="*/ 306 w 350"/>
                <a:gd name="T89" fmla="*/ 521 h 558"/>
                <a:gd name="T90" fmla="*/ 227 w 350"/>
                <a:gd name="T91" fmla="*/ 554 h 558"/>
                <a:gd name="T92" fmla="*/ 162 w 350"/>
                <a:gd name="T93" fmla="*/ 558 h 558"/>
                <a:gd name="T94" fmla="*/ 162 w 350"/>
                <a:gd name="T95" fmla="*/ 558 h 558"/>
                <a:gd name="T96" fmla="*/ 162 w 350"/>
                <a:gd name="T97" fmla="*/ 558 h 558"/>
                <a:gd name="T98" fmla="*/ 162 w 350"/>
                <a:gd name="T99" fmla="*/ 558 h 558"/>
                <a:gd name="T100" fmla="*/ 162 w 350"/>
                <a:gd name="T101" fmla="*/ 558 h 558"/>
                <a:gd name="T102" fmla="*/ 76 w 350"/>
                <a:gd name="T103" fmla="*/ 544 h 558"/>
                <a:gd name="T104" fmla="*/ 17 w 350"/>
                <a:gd name="T105" fmla="*/ 489 h 558"/>
                <a:gd name="T106" fmla="*/ 0 w 350"/>
                <a:gd name="T107" fmla="*/ 406 h 558"/>
                <a:gd name="T108" fmla="*/ 2 w 350"/>
                <a:gd name="T109" fmla="*/ 382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0" h="558">
                  <a:moveTo>
                    <a:pt x="2" y="382"/>
                  </a:moveTo>
                  <a:lnTo>
                    <a:pt x="0" y="382"/>
                  </a:lnTo>
                  <a:lnTo>
                    <a:pt x="2" y="382"/>
                  </a:lnTo>
                  <a:lnTo>
                    <a:pt x="0" y="382"/>
                  </a:lnTo>
                  <a:lnTo>
                    <a:pt x="2" y="382"/>
                  </a:lnTo>
                  <a:lnTo>
                    <a:pt x="3" y="382"/>
                  </a:lnTo>
                  <a:lnTo>
                    <a:pt x="19" y="382"/>
                  </a:lnTo>
                  <a:lnTo>
                    <a:pt x="72" y="382"/>
                  </a:lnTo>
                  <a:lnTo>
                    <a:pt x="112" y="382"/>
                  </a:lnTo>
                  <a:lnTo>
                    <a:pt x="114" y="382"/>
                  </a:lnTo>
                  <a:lnTo>
                    <a:pt x="113" y="382"/>
                  </a:lnTo>
                  <a:lnTo>
                    <a:pt x="114" y="382"/>
                  </a:lnTo>
                  <a:lnTo>
                    <a:pt x="113" y="382"/>
                  </a:lnTo>
                  <a:lnTo>
                    <a:pt x="114" y="382"/>
                  </a:lnTo>
                  <a:lnTo>
                    <a:pt x="114" y="396"/>
                  </a:lnTo>
                  <a:lnTo>
                    <a:pt x="116" y="419"/>
                  </a:lnTo>
                  <a:lnTo>
                    <a:pt x="119" y="441"/>
                  </a:lnTo>
                  <a:lnTo>
                    <a:pt x="127" y="458"/>
                  </a:lnTo>
                  <a:lnTo>
                    <a:pt x="142" y="471"/>
                  </a:lnTo>
                  <a:lnTo>
                    <a:pt x="164" y="478"/>
                  </a:lnTo>
                  <a:lnTo>
                    <a:pt x="179" y="478"/>
                  </a:lnTo>
                  <a:lnTo>
                    <a:pt x="187" y="478"/>
                  </a:lnTo>
                  <a:lnTo>
                    <a:pt x="203" y="474"/>
                  </a:lnTo>
                  <a:lnTo>
                    <a:pt x="216" y="466"/>
                  </a:lnTo>
                  <a:lnTo>
                    <a:pt x="226" y="455"/>
                  </a:lnTo>
                  <a:lnTo>
                    <a:pt x="232" y="441"/>
                  </a:lnTo>
                  <a:lnTo>
                    <a:pt x="235" y="425"/>
                  </a:lnTo>
                  <a:lnTo>
                    <a:pt x="236" y="416"/>
                  </a:lnTo>
                  <a:lnTo>
                    <a:pt x="232" y="394"/>
                  </a:lnTo>
                  <a:lnTo>
                    <a:pt x="219" y="374"/>
                  </a:lnTo>
                  <a:lnTo>
                    <a:pt x="201" y="357"/>
                  </a:lnTo>
                  <a:lnTo>
                    <a:pt x="177" y="341"/>
                  </a:lnTo>
                  <a:lnTo>
                    <a:pt x="121" y="309"/>
                  </a:lnTo>
                  <a:lnTo>
                    <a:pt x="67" y="271"/>
                  </a:lnTo>
                  <a:lnTo>
                    <a:pt x="25" y="221"/>
                  </a:lnTo>
                  <a:lnTo>
                    <a:pt x="8" y="152"/>
                  </a:lnTo>
                  <a:lnTo>
                    <a:pt x="8" y="152"/>
                  </a:lnTo>
                  <a:lnTo>
                    <a:pt x="8" y="133"/>
                  </a:lnTo>
                  <a:lnTo>
                    <a:pt x="17" y="93"/>
                  </a:lnTo>
                  <a:lnTo>
                    <a:pt x="33" y="60"/>
                  </a:lnTo>
                  <a:lnTo>
                    <a:pt x="60" y="33"/>
                  </a:lnTo>
                  <a:lnTo>
                    <a:pt x="101" y="13"/>
                  </a:lnTo>
                  <a:lnTo>
                    <a:pt x="154" y="3"/>
                  </a:lnTo>
                  <a:lnTo>
                    <a:pt x="187" y="0"/>
                  </a:lnTo>
                  <a:lnTo>
                    <a:pt x="212" y="1"/>
                  </a:lnTo>
                  <a:lnTo>
                    <a:pt x="258" y="11"/>
                  </a:lnTo>
                  <a:lnTo>
                    <a:pt x="294" y="28"/>
                  </a:lnTo>
                  <a:lnTo>
                    <a:pt x="320" y="54"/>
                  </a:lnTo>
                  <a:lnTo>
                    <a:pt x="338" y="90"/>
                  </a:lnTo>
                  <a:lnTo>
                    <a:pt x="344" y="136"/>
                  </a:lnTo>
                  <a:lnTo>
                    <a:pt x="344" y="163"/>
                  </a:lnTo>
                  <a:lnTo>
                    <a:pt x="342" y="163"/>
                  </a:lnTo>
                  <a:lnTo>
                    <a:pt x="344" y="163"/>
                  </a:lnTo>
                  <a:lnTo>
                    <a:pt x="342" y="163"/>
                  </a:lnTo>
                  <a:lnTo>
                    <a:pt x="344" y="163"/>
                  </a:lnTo>
                  <a:lnTo>
                    <a:pt x="341" y="163"/>
                  </a:lnTo>
                  <a:lnTo>
                    <a:pt x="326" y="163"/>
                  </a:lnTo>
                  <a:lnTo>
                    <a:pt x="274" y="163"/>
                  </a:lnTo>
                  <a:lnTo>
                    <a:pt x="235" y="163"/>
                  </a:lnTo>
                  <a:lnTo>
                    <a:pt x="234" y="163"/>
                  </a:lnTo>
                  <a:lnTo>
                    <a:pt x="233" y="163"/>
                  </a:lnTo>
                  <a:lnTo>
                    <a:pt x="234" y="163"/>
                  </a:lnTo>
                  <a:lnTo>
                    <a:pt x="233" y="163"/>
                  </a:lnTo>
                  <a:lnTo>
                    <a:pt x="234" y="163"/>
                  </a:lnTo>
                  <a:lnTo>
                    <a:pt x="233" y="153"/>
                  </a:lnTo>
                  <a:lnTo>
                    <a:pt x="232" y="134"/>
                  </a:lnTo>
                  <a:lnTo>
                    <a:pt x="227" y="115"/>
                  </a:lnTo>
                  <a:lnTo>
                    <a:pt x="220" y="100"/>
                  </a:lnTo>
                  <a:lnTo>
                    <a:pt x="209" y="89"/>
                  </a:lnTo>
                  <a:lnTo>
                    <a:pt x="192" y="82"/>
                  </a:lnTo>
                  <a:lnTo>
                    <a:pt x="181" y="81"/>
                  </a:lnTo>
                  <a:lnTo>
                    <a:pt x="172" y="82"/>
                  </a:lnTo>
                  <a:lnTo>
                    <a:pt x="156" y="85"/>
                  </a:lnTo>
                  <a:lnTo>
                    <a:pt x="143" y="92"/>
                  </a:lnTo>
                  <a:lnTo>
                    <a:pt x="134" y="102"/>
                  </a:lnTo>
                  <a:lnTo>
                    <a:pt x="127" y="114"/>
                  </a:lnTo>
                  <a:lnTo>
                    <a:pt x="124" y="130"/>
                  </a:lnTo>
                  <a:lnTo>
                    <a:pt x="124" y="138"/>
                  </a:lnTo>
                  <a:lnTo>
                    <a:pt x="127" y="163"/>
                  </a:lnTo>
                  <a:lnTo>
                    <a:pt x="140" y="182"/>
                  </a:lnTo>
                  <a:lnTo>
                    <a:pt x="158" y="199"/>
                  </a:lnTo>
                  <a:lnTo>
                    <a:pt x="182" y="215"/>
                  </a:lnTo>
                  <a:lnTo>
                    <a:pt x="236" y="245"/>
                  </a:lnTo>
                  <a:lnTo>
                    <a:pt x="291" y="282"/>
                  </a:lnTo>
                  <a:lnTo>
                    <a:pt x="333" y="332"/>
                  </a:lnTo>
                  <a:lnTo>
                    <a:pt x="349" y="402"/>
                  </a:lnTo>
                  <a:lnTo>
                    <a:pt x="350" y="402"/>
                  </a:lnTo>
                  <a:lnTo>
                    <a:pt x="348" y="435"/>
                  </a:lnTo>
                  <a:lnTo>
                    <a:pt x="332" y="486"/>
                  </a:lnTo>
                  <a:lnTo>
                    <a:pt x="306" y="521"/>
                  </a:lnTo>
                  <a:lnTo>
                    <a:pt x="269" y="542"/>
                  </a:lnTo>
                  <a:lnTo>
                    <a:pt x="227" y="554"/>
                  </a:lnTo>
                  <a:lnTo>
                    <a:pt x="182" y="558"/>
                  </a:lnTo>
                  <a:lnTo>
                    <a:pt x="162" y="558"/>
                  </a:lnTo>
                  <a:lnTo>
                    <a:pt x="160" y="558"/>
                  </a:lnTo>
                  <a:lnTo>
                    <a:pt x="162" y="558"/>
                  </a:lnTo>
                  <a:lnTo>
                    <a:pt x="160" y="558"/>
                  </a:lnTo>
                  <a:lnTo>
                    <a:pt x="162" y="558"/>
                  </a:lnTo>
                  <a:lnTo>
                    <a:pt x="160" y="558"/>
                  </a:lnTo>
                  <a:lnTo>
                    <a:pt x="162" y="558"/>
                  </a:lnTo>
                  <a:lnTo>
                    <a:pt x="160" y="558"/>
                  </a:lnTo>
                  <a:lnTo>
                    <a:pt x="162" y="558"/>
                  </a:lnTo>
                  <a:lnTo>
                    <a:pt x="128" y="557"/>
                  </a:lnTo>
                  <a:lnTo>
                    <a:pt x="76" y="544"/>
                  </a:lnTo>
                  <a:lnTo>
                    <a:pt x="40" y="521"/>
                  </a:lnTo>
                  <a:lnTo>
                    <a:pt x="17" y="489"/>
                  </a:lnTo>
                  <a:lnTo>
                    <a:pt x="4" y="450"/>
                  </a:lnTo>
                  <a:lnTo>
                    <a:pt x="0" y="406"/>
                  </a:lnTo>
                  <a:lnTo>
                    <a:pt x="2" y="382"/>
                  </a:lnTo>
                  <a:lnTo>
                    <a:pt x="2" y="382"/>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0" name="Freeform 18">
              <a:extLst>
                <a:ext uri="{FF2B5EF4-FFF2-40B4-BE49-F238E27FC236}">
                  <a16:creationId xmlns:a16="http://schemas.microsoft.com/office/drawing/2014/main" id="{BCF728B7-DE23-4F48-89BD-B877CAF78E29}"/>
                </a:ext>
              </a:extLst>
            </p:cNvPr>
            <p:cNvSpPr>
              <a:spLocks noChangeAspect="1"/>
            </p:cNvSpPr>
            <p:nvPr/>
          </p:nvSpPr>
          <p:spPr bwMode="auto">
            <a:xfrm>
              <a:off x="5219" y="3792"/>
              <a:ext cx="182" cy="280"/>
            </a:xfrm>
            <a:custGeom>
              <a:avLst/>
              <a:gdLst>
                <a:gd name="T0" fmla="*/ 256 w 364"/>
                <a:gd name="T1" fmla="*/ 351 h 559"/>
                <a:gd name="T2" fmla="*/ 256 w 364"/>
                <a:gd name="T3" fmla="*/ 422 h 559"/>
                <a:gd name="T4" fmla="*/ 257 w 364"/>
                <a:gd name="T5" fmla="*/ 467 h 559"/>
                <a:gd name="T6" fmla="*/ 251 w 364"/>
                <a:gd name="T7" fmla="*/ 470 h 559"/>
                <a:gd name="T8" fmla="*/ 250 w 364"/>
                <a:gd name="T9" fmla="*/ 470 h 559"/>
                <a:gd name="T10" fmla="*/ 250 w 364"/>
                <a:gd name="T11" fmla="*/ 470 h 559"/>
                <a:gd name="T12" fmla="*/ 247 w 364"/>
                <a:gd name="T13" fmla="*/ 472 h 559"/>
                <a:gd name="T14" fmla="*/ 218 w 364"/>
                <a:gd name="T15" fmla="*/ 479 h 559"/>
                <a:gd name="T16" fmla="*/ 195 w 364"/>
                <a:gd name="T17" fmla="*/ 480 h 559"/>
                <a:gd name="T18" fmla="*/ 155 w 364"/>
                <a:gd name="T19" fmla="*/ 473 h 559"/>
                <a:gd name="T20" fmla="*/ 125 w 364"/>
                <a:gd name="T21" fmla="*/ 428 h 559"/>
                <a:gd name="T22" fmla="*/ 114 w 364"/>
                <a:gd name="T23" fmla="*/ 321 h 559"/>
                <a:gd name="T24" fmla="*/ 114 w 364"/>
                <a:gd name="T25" fmla="*/ 256 h 559"/>
                <a:gd name="T26" fmla="*/ 128 w 364"/>
                <a:gd name="T27" fmla="*/ 125 h 559"/>
                <a:gd name="T28" fmla="*/ 155 w 364"/>
                <a:gd name="T29" fmla="*/ 89 h 559"/>
                <a:gd name="T30" fmla="*/ 183 w 364"/>
                <a:gd name="T31" fmla="*/ 81 h 559"/>
                <a:gd name="T32" fmla="*/ 197 w 364"/>
                <a:gd name="T33" fmla="*/ 82 h 559"/>
                <a:gd name="T34" fmla="*/ 233 w 364"/>
                <a:gd name="T35" fmla="*/ 98 h 559"/>
                <a:gd name="T36" fmla="*/ 248 w 364"/>
                <a:gd name="T37" fmla="*/ 131 h 559"/>
                <a:gd name="T38" fmla="*/ 251 w 364"/>
                <a:gd name="T39" fmla="*/ 163 h 559"/>
                <a:gd name="T40" fmla="*/ 251 w 364"/>
                <a:gd name="T41" fmla="*/ 163 h 559"/>
                <a:gd name="T42" fmla="*/ 251 w 364"/>
                <a:gd name="T43" fmla="*/ 163 h 559"/>
                <a:gd name="T44" fmla="*/ 269 w 364"/>
                <a:gd name="T45" fmla="*/ 163 h 559"/>
                <a:gd name="T46" fmla="*/ 362 w 364"/>
                <a:gd name="T47" fmla="*/ 163 h 559"/>
                <a:gd name="T48" fmla="*/ 363 w 364"/>
                <a:gd name="T49" fmla="*/ 163 h 559"/>
                <a:gd name="T50" fmla="*/ 363 w 364"/>
                <a:gd name="T51" fmla="*/ 163 h 559"/>
                <a:gd name="T52" fmla="*/ 363 w 364"/>
                <a:gd name="T53" fmla="*/ 138 h 559"/>
                <a:gd name="T54" fmla="*/ 331 w 364"/>
                <a:gd name="T55" fmla="*/ 58 h 559"/>
                <a:gd name="T56" fmla="*/ 263 w 364"/>
                <a:gd name="T57" fmla="*/ 12 h 559"/>
                <a:gd name="T58" fmla="*/ 192 w 364"/>
                <a:gd name="T59" fmla="*/ 0 h 559"/>
                <a:gd name="T60" fmla="*/ 83 w 364"/>
                <a:gd name="T61" fmla="*/ 24 h 559"/>
                <a:gd name="T62" fmla="*/ 15 w 364"/>
                <a:gd name="T63" fmla="*/ 114 h 559"/>
                <a:gd name="T64" fmla="*/ 0 w 364"/>
                <a:gd name="T65" fmla="*/ 242 h 559"/>
                <a:gd name="T66" fmla="*/ 0 w 364"/>
                <a:gd name="T67" fmla="*/ 325 h 559"/>
                <a:gd name="T68" fmla="*/ 22 w 364"/>
                <a:gd name="T69" fmla="*/ 470 h 559"/>
                <a:gd name="T70" fmla="*/ 98 w 364"/>
                <a:gd name="T71" fmla="*/ 544 h 559"/>
                <a:gd name="T72" fmla="*/ 212 w 364"/>
                <a:gd name="T73" fmla="*/ 559 h 559"/>
                <a:gd name="T74" fmla="*/ 248 w 364"/>
                <a:gd name="T75" fmla="*/ 558 h 559"/>
                <a:gd name="T76" fmla="*/ 349 w 364"/>
                <a:gd name="T77" fmla="*/ 543 h 559"/>
                <a:gd name="T78" fmla="*/ 360 w 364"/>
                <a:gd name="T79" fmla="*/ 540 h 559"/>
                <a:gd name="T80" fmla="*/ 363 w 364"/>
                <a:gd name="T81" fmla="*/ 537 h 559"/>
                <a:gd name="T82" fmla="*/ 363 w 364"/>
                <a:gd name="T83" fmla="*/ 527 h 559"/>
                <a:gd name="T84" fmla="*/ 363 w 364"/>
                <a:gd name="T85" fmla="*/ 364 h 559"/>
                <a:gd name="T86" fmla="*/ 364 w 364"/>
                <a:gd name="T87" fmla="*/ 267 h 559"/>
                <a:gd name="T88" fmla="*/ 364 w 364"/>
                <a:gd name="T89" fmla="*/ 267 h 559"/>
                <a:gd name="T90" fmla="*/ 364 w 364"/>
                <a:gd name="T91" fmla="*/ 267 h 559"/>
                <a:gd name="T92" fmla="*/ 337 w 364"/>
                <a:gd name="T93" fmla="*/ 267 h 559"/>
                <a:gd name="T94" fmla="*/ 193 w 364"/>
                <a:gd name="T95" fmla="*/ 267 h 559"/>
                <a:gd name="T96" fmla="*/ 190 w 364"/>
                <a:gd name="T97" fmla="*/ 280 h 559"/>
                <a:gd name="T98" fmla="*/ 189 w 364"/>
                <a:gd name="T99" fmla="*/ 347 h 559"/>
                <a:gd name="T100" fmla="*/ 189 w 364"/>
                <a:gd name="T101" fmla="*/ 348 h 559"/>
                <a:gd name="T102" fmla="*/ 189 w 364"/>
                <a:gd name="T103" fmla="*/ 348 h 559"/>
                <a:gd name="T104" fmla="*/ 192 w 364"/>
                <a:gd name="T105" fmla="*/ 348 h 559"/>
                <a:gd name="T106" fmla="*/ 232 w 364"/>
                <a:gd name="T107" fmla="*/ 348 h 559"/>
                <a:gd name="T108" fmla="*/ 257 w 364"/>
                <a:gd name="T109" fmla="*/ 348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4" h="559">
                  <a:moveTo>
                    <a:pt x="257" y="348"/>
                  </a:moveTo>
                  <a:lnTo>
                    <a:pt x="256" y="351"/>
                  </a:lnTo>
                  <a:lnTo>
                    <a:pt x="257" y="367"/>
                  </a:lnTo>
                  <a:lnTo>
                    <a:pt x="256" y="422"/>
                  </a:lnTo>
                  <a:lnTo>
                    <a:pt x="256" y="465"/>
                  </a:lnTo>
                  <a:lnTo>
                    <a:pt x="257" y="467"/>
                  </a:lnTo>
                  <a:lnTo>
                    <a:pt x="253" y="470"/>
                  </a:lnTo>
                  <a:lnTo>
                    <a:pt x="251" y="470"/>
                  </a:lnTo>
                  <a:lnTo>
                    <a:pt x="251" y="470"/>
                  </a:lnTo>
                  <a:lnTo>
                    <a:pt x="250" y="470"/>
                  </a:lnTo>
                  <a:lnTo>
                    <a:pt x="251" y="470"/>
                  </a:lnTo>
                  <a:lnTo>
                    <a:pt x="250" y="470"/>
                  </a:lnTo>
                  <a:lnTo>
                    <a:pt x="251" y="470"/>
                  </a:lnTo>
                  <a:lnTo>
                    <a:pt x="247" y="472"/>
                  </a:lnTo>
                  <a:lnTo>
                    <a:pt x="238" y="474"/>
                  </a:lnTo>
                  <a:lnTo>
                    <a:pt x="218" y="479"/>
                  </a:lnTo>
                  <a:lnTo>
                    <a:pt x="200" y="480"/>
                  </a:lnTo>
                  <a:lnTo>
                    <a:pt x="195" y="480"/>
                  </a:lnTo>
                  <a:lnTo>
                    <a:pt x="179" y="480"/>
                  </a:lnTo>
                  <a:lnTo>
                    <a:pt x="155" y="473"/>
                  </a:lnTo>
                  <a:lnTo>
                    <a:pt x="136" y="457"/>
                  </a:lnTo>
                  <a:lnTo>
                    <a:pt x="125" y="428"/>
                  </a:lnTo>
                  <a:lnTo>
                    <a:pt x="118" y="384"/>
                  </a:lnTo>
                  <a:lnTo>
                    <a:pt x="114" y="321"/>
                  </a:lnTo>
                  <a:lnTo>
                    <a:pt x="114" y="281"/>
                  </a:lnTo>
                  <a:lnTo>
                    <a:pt x="114" y="256"/>
                  </a:lnTo>
                  <a:lnTo>
                    <a:pt x="114" y="206"/>
                  </a:lnTo>
                  <a:lnTo>
                    <a:pt x="128" y="125"/>
                  </a:lnTo>
                  <a:lnTo>
                    <a:pt x="143" y="98"/>
                  </a:lnTo>
                  <a:lnTo>
                    <a:pt x="155" y="89"/>
                  </a:lnTo>
                  <a:lnTo>
                    <a:pt x="167" y="83"/>
                  </a:lnTo>
                  <a:lnTo>
                    <a:pt x="183" y="81"/>
                  </a:lnTo>
                  <a:lnTo>
                    <a:pt x="185" y="81"/>
                  </a:lnTo>
                  <a:lnTo>
                    <a:pt x="197" y="82"/>
                  </a:lnTo>
                  <a:lnTo>
                    <a:pt x="218" y="88"/>
                  </a:lnTo>
                  <a:lnTo>
                    <a:pt x="233" y="98"/>
                  </a:lnTo>
                  <a:lnTo>
                    <a:pt x="242" y="113"/>
                  </a:lnTo>
                  <a:lnTo>
                    <a:pt x="248" y="131"/>
                  </a:lnTo>
                  <a:lnTo>
                    <a:pt x="250" y="152"/>
                  </a:lnTo>
                  <a:lnTo>
                    <a:pt x="251" y="163"/>
                  </a:lnTo>
                  <a:lnTo>
                    <a:pt x="250" y="163"/>
                  </a:lnTo>
                  <a:lnTo>
                    <a:pt x="251" y="163"/>
                  </a:lnTo>
                  <a:lnTo>
                    <a:pt x="250" y="163"/>
                  </a:lnTo>
                  <a:lnTo>
                    <a:pt x="251" y="163"/>
                  </a:lnTo>
                  <a:lnTo>
                    <a:pt x="253" y="163"/>
                  </a:lnTo>
                  <a:lnTo>
                    <a:pt x="269" y="163"/>
                  </a:lnTo>
                  <a:lnTo>
                    <a:pt x="322" y="163"/>
                  </a:lnTo>
                  <a:lnTo>
                    <a:pt x="362" y="163"/>
                  </a:lnTo>
                  <a:lnTo>
                    <a:pt x="364" y="163"/>
                  </a:lnTo>
                  <a:lnTo>
                    <a:pt x="363" y="163"/>
                  </a:lnTo>
                  <a:lnTo>
                    <a:pt x="364" y="163"/>
                  </a:lnTo>
                  <a:lnTo>
                    <a:pt x="363" y="163"/>
                  </a:lnTo>
                  <a:lnTo>
                    <a:pt x="364" y="163"/>
                  </a:lnTo>
                  <a:lnTo>
                    <a:pt x="363" y="138"/>
                  </a:lnTo>
                  <a:lnTo>
                    <a:pt x="352" y="93"/>
                  </a:lnTo>
                  <a:lnTo>
                    <a:pt x="331" y="58"/>
                  </a:lnTo>
                  <a:lnTo>
                    <a:pt x="301" y="30"/>
                  </a:lnTo>
                  <a:lnTo>
                    <a:pt x="263" y="12"/>
                  </a:lnTo>
                  <a:lnTo>
                    <a:pt x="217" y="3"/>
                  </a:lnTo>
                  <a:lnTo>
                    <a:pt x="192" y="0"/>
                  </a:lnTo>
                  <a:lnTo>
                    <a:pt x="148" y="4"/>
                  </a:lnTo>
                  <a:lnTo>
                    <a:pt x="83" y="24"/>
                  </a:lnTo>
                  <a:lnTo>
                    <a:pt x="41" y="62"/>
                  </a:lnTo>
                  <a:lnTo>
                    <a:pt x="15" y="114"/>
                  </a:lnTo>
                  <a:lnTo>
                    <a:pt x="4" y="175"/>
                  </a:lnTo>
                  <a:lnTo>
                    <a:pt x="0" y="242"/>
                  </a:lnTo>
                  <a:lnTo>
                    <a:pt x="0" y="275"/>
                  </a:lnTo>
                  <a:lnTo>
                    <a:pt x="0" y="325"/>
                  </a:lnTo>
                  <a:lnTo>
                    <a:pt x="6" y="406"/>
                  </a:lnTo>
                  <a:lnTo>
                    <a:pt x="22" y="470"/>
                  </a:lnTo>
                  <a:lnTo>
                    <a:pt x="51" y="516"/>
                  </a:lnTo>
                  <a:lnTo>
                    <a:pt x="98" y="544"/>
                  </a:lnTo>
                  <a:lnTo>
                    <a:pt x="167" y="558"/>
                  </a:lnTo>
                  <a:lnTo>
                    <a:pt x="212" y="559"/>
                  </a:lnTo>
                  <a:lnTo>
                    <a:pt x="223" y="559"/>
                  </a:lnTo>
                  <a:lnTo>
                    <a:pt x="248" y="558"/>
                  </a:lnTo>
                  <a:lnTo>
                    <a:pt x="302" y="551"/>
                  </a:lnTo>
                  <a:lnTo>
                    <a:pt x="349" y="543"/>
                  </a:lnTo>
                  <a:lnTo>
                    <a:pt x="358" y="540"/>
                  </a:lnTo>
                  <a:lnTo>
                    <a:pt x="360" y="540"/>
                  </a:lnTo>
                  <a:lnTo>
                    <a:pt x="362" y="539"/>
                  </a:lnTo>
                  <a:lnTo>
                    <a:pt x="363" y="537"/>
                  </a:lnTo>
                  <a:lnTo>
                    <a:pt x="364" y="535"/>
                  </a:lnTo>
                  <a:lnTo>
                    <a:pt x="363" y="527"/>
                  </a:lnTo>
                  <a:lnTo>
                    <a:pt x="364" y="488"/>
                  </a:lnTo>
                  <a:lnTo>
                    <a:pt x="363" y="364"/>
                  </a:lnTo>
                  <a:lnTo>
                    <a:pt x="363" y="273"/>
                  </a:lnTo>
                  <a:lnTo>
                    <a:pt x="364" y="267"/>
                  </a:lnTo>
                  <a:lnTo>
                    <a:pt x="363" y="267"/>
                  </a:lnTo>
                  <a:lnTo>
                    <a:pt x="364" y="267"/>
                  </a:lnTo>
                  <a:lnTo>
                    <a:pt x="363" y="267"/>
                  </a:lnTo>
                  <a:lnTo>
                    <a:pt x="364" y="267"/>
                  </a:lnTo>
                  <a:lnTo>
                    <a:pt x="361" y="267"/>
                  </a:lnTo>
                  <a:lnTo>
                    <a:pt x="337" y="267"/>
                  </a:lnTo>
                  <a:lnTo>
                    <a:pt x="255" y="267"/>
                  </a:lnTo>
                  <a:lnTo>
                    <a:pt x="193" y="267"/>
                  </a:lnTo>
                  <a:lnTo>
                    <a:pt x="190" y="267"/>
                  </a:lnTo>
                  <a:lnTo>
                    <a:pt x="190" y="280"/>
                  </a:lnTo>
                  <a:lnTo>
                    <a:pt x="189" y="318"/>
                  </a:lnTo>
                  <a:lnTo>
                    <a:pt x="189" y="347"/>
                  </a:lnTo>
                  <a:lnTo>
                    <a:pt x="190" y="348"/>
                  </a:lnTo>
                  <a:lnTo>
                    <a:pt x="189" y="348"/>
                  </a:lnTo>
                  <a:lnTo>
                    <a:pt x="190" y="348"/>
                  </a:lnTo>
                  <a:lnTo>
                    <a:pt x="189" y="348"/>
                  </a:lnTo>
                  <a:lnTo>
                    <a:pt x="190" y="348"/>
                  </a:lnTo>
                  <a:lnTo>
                    <a:pt x="192" y="348"/>
                  </a:lnTo>
                  <a:lnTo>
                    <a:pt x="201" y="348"/>
                  </a:lnTo>
                  <a:lnTo>
                    <a:pt x="232" y="348"/>
                  </a:lnTo>
                  <a:lnTo>
                    <a:pt x="255" y="348"/>
                  </a:lnTo>
                  <a:lnTo>
                    <a:pt x="257" y="348"/>
                  </a:lnTo>
                  <a:lnTo>
                    <a:pt x="257" y="348"/>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1" name="Freeform 19">
              <a:extLst>
                <a:ext uri="{FF2B5EF4-FFF2-40B4-BE49-F238E27FC236}">
                  <a16:creationId xmlns:a16="http://schemas.microsoft.com/office/drawing/2014/main" id="{689E17CA-6935-4826-AD05-66EF6D63C78F}"/>
                </a:ext>
              </a:extLst>
            </p:cNvPr>
            <p:cNvSpPr>
              <a:spLocks noChangeAspect="1"/>
            </p:cNvSpPr>
            <p:nvPr/>
          </p:nvSpPr>
          <p:spPr bwMode="auto">
            <a:xfrm>
              <a:off x="4530" y="3797"/>
              <a:ext cx="261" cy="108"/>
            </a:xfrm>
            <a:custGeom>
              <a:avLst/>
              <a:gdLst>
                <a:gd name="T0" fmla="*/ 149 w 524"/>
                <a:gd name="T1" fmla="*/ 182 h 215"/>
                <a:gd name="T2" fmla="*/ 148 w 524"/>
                <a:gd name="T3" fmla="*/ 182 h 215"/>
                <a:gd name="T4" fmla="*/ 149 w 524"/>
                <a:gd name="T5" fmla="*/ 182 h 215"/>
                <a:gd name="T6" fmla="*/ 148 w 524"/>
                <a:gd name="T7" fmla="*/ 182 h 215"/>
                <a:gd name="T8" fmla="*/ 149 w 524"/>
                <a:gd name="T9" fmla="*/ 182 h 215"/>
                <a:gd name="T10" fmla="*/ 161 w 524"/>
                <a:gd name="T11" fmla="*/ 193 h 215"/>
                <a:gd name="T12" fmla="*/ 188 w 524"/>
                <a:gd name="T13" fmla="*/ 207 h 215"/>
                <a:gd name="T14" fmla="*/ 215 w 524"/>
                <a:gd name="T15" fmla="*/ 215 h 215"/>
                <a:gd name="T16" fmla="*/ 241 w 524"/>
                <a:gd name="T17" fmla="*/ 215 h 215"/>
                <a:gd name="T18" fmla="*/ 266 w 524"/>
                <a:gd name="T19" fmla="*/ 210 h 215"/>
                <a:gd name="T20" fmla="*/ 290 w 524"/>
                <a:gd name="T21" fmla="*/ 200 h 215"/>
                <a:gd name="T22" fmla="*/ 302 w 524"/>
                <a:gd name="T23" fmla="*/ 193 h 215"/>
                <a:gd name="T24" fmla="*/ 310 w 524"/>
                <a:gd name="T25" fmla="*/ 187 h 215"/>
                <a:gd name="T26" fmla="*/ 338 w 524"/>
                <a:gd name="T27" fmla="*/ 170 h 215"/>
                <a:gd name="T28" fmla="*/ 418 w 524"/>
                <a:gd name="T29" fmla="*/ 116 h 215"/>
                <a:gd name="T30" fmla="*/ 504 w 524"/>
                <a:gd name="T31" fmla="*/ 58 h 215"/>
                <a:gd name="T32" fmla="*/ 524 w 524"/>
                <a:gd name="T33" fmla="*/ 46 h 215"/>
                <a:gd name="T34" fmla="*/ 523 w 524"/>
                <a:gd name="T35" fmla="*/ 46 h 215"/>
                <a:gd name="T36" fmla="*/ 524 w 524"/>
                <a:gd name="T37" fmla="*/ 46 h 215"/>
                <a:gd name="T38" fmla="*/ 523 w 524"/>
                <a:gd name="T39" fmla="*/ 46 h 215"/>
                <a:gd name="T40" fmla="*/ 524 w 524"/>
                <a:gd name="T41" fmla="*/ 46 h 215"/>
                <a:gd name="T42" fmla="*/ 524 w 524"/>
                <a:gd name="T43" fmla="*/ 39 h 215"/>
                <a:gd name="T44" fmla="*/ 523 w 524"/>
                <a:gd name="T45" fmla="*/ 18 h 215"/>
                <a:gd name="T46" fmla="*/ 523 w 524"/>
                <a:gd name="T47" fmla="*/ 1 h 215"/>
                <a:gd name="T48" fmla="*/ 524 w 524"/>
                <a:gd name="T49" fmla="*/ 0 h 215"/>
                <a:gd name="T50" fmla="*/ 514 w 524"/>
                <a:gd name="T51" fmla="*/ 0 h 215"/>
                <a:gd name="T52" fmla="*/ 442 w 524"/>
                <a:gd name="T53" fmla="*/ 0 h 215"/>
                <a:gd name="T54" fmla="*/ 197 w 524"/>
                <a:gd name="T55" fmla="*/ 0 h 215"/>
                <a:gd name="T56" fmla="*/ 11 w 524"/>
                <a:gd name="T57" fmla="*/ 0 h 215"/>
                <a:gd name="T58" fmla="*/ 1 w 524"/>
                <a:gd name="T59" fmla="*/ 0 h 215"/>
                <a:gd name="T60" fmla="*/ 0 w 524"/>
                <a:gd name="T61" fmla="*/ 3 h 215"/>
                <a:gd name="T62" fmla="*/ 1 w 524"/>
                <a:gd name="T63" fmla="*/ 19 h 215"/>
                <a:gd name="T64" fmla="*/ 0 w 524"/>
                <a:gd name="T65" fmla="*/ 77 h 215"/>
                <a:gd name="T66" fmla="*/ 0 w 524"/>
                <a:gd name="T67" fmla="*/ 120 h 215"/>
                <a:gd name="T68" fmla="*/ 1 w 524"/>
                <a:gd name="T69" fmla="*/ 123 h 215"/>
                <a:gd name="T70" fmla="*/ 0 w 524"/>
                <a:gd name="T71" fmla="*/ 123 h 215"/>
                <a:gd name="T72" fmla="*/ 1 w 524"/>
                <a:gd name="T73" fmla="*/ 123 h 215"/>
                <a:gd name="T74" fmla="*/ 0 w 524"/>
                <a:gd name="T75" fmla="*/ 123 h 215"/>
                <a:gd name="T76" fmla="*/ 1 w 524"/>
                <a:gd name="T77" fmla="*/ 123 h 215"/>
                <a:gd name="T78" fmla="*/ 9 w 524"/>
                <a:gd name="T79" fmla="*/ 121 h 215"/>
                <a:gd name="T80" fmla="*/ 28 w 524"/>
                <a:gd name="T81" fmla="*/ 121 h 215"/>
                <a:gd name="T82" fmla="*/ 74 w 524"/>
                <a:gd name="T83" fmla="*/ 133 h 215"/>
                <a:gd name="T84" fmla="*/ 130 w 524"/>
                <a:gd name="T85" fmla="*/ 167 h 215"/>
                <a:gd name="T86" fmla="*/ 146 w 524"/>
                <a:gd name="T87" fmla="*/ 180 h 215"/>
                <a:gd name="T88" fmla="*/ 145 w 524"/>
                <a:gd name="T89" fmla="*/ 180 h 215"/>
                <a:gd name="T90" fmla="*/ 146 w 524"/>
                <a:gd name="T91" fmla="*/ 180 h 215"/>
                <a:gd name="T92" fmla="*/ 145 w 524"/>
                <a:gd name="T93" fmla="*/ 180 h 215"/>
                <a:gd name="T94" fmla="*/ 146 w 524"/>
                <a:gd name="T95" fmla="*/ 180 h 215"/>
                <a:gd name="T96" fmla="*/ 145 w 524"/>
                <a:gd name="T97" fmla="*/ 180 h 215"/>
                <a:gd name="T98" fmla="*/ 146 w 524"/>
                <a:gd name="T99" fmla="*/ 180 h 215"/>
                <a:gd name="T100" fmla="*/ 145 w 524"/>
                <a:gd name="T101" fmla="*/ 180 h 215"/>
                <a:gd name="T102" fmla="*/ 146 w 524"/>
                <a:gd name="T103" fmla="*/ 180 h 215"/>
                <a:gd name="T104" fmla="*/ 148 w 524"/>
                <a:gd name="T105" fmla="*/ 182 h 215"/>
                <a:gd name="T106" fmla="*/ 149 w 524"/>
                <a:gd name="T107" fmla="*/ 182 h 215"/>
                <a:gd name="T108" fmla="*/ 149 w 524"/>
                <a:gd name="T109" fmla="*/ 18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4" h="215">
                  <a:moveTo>
                    <a:pt x="149" y="182"/>
                  </a:moveTo>
                  <a:lnTo>
                    <a:pt x="148" y="182"/>
                  </a:lnTo>
                  <a:lnTo>
                    <a:pt x="149" y="182"/>
                  </a:lnTo>
                  <a:lnTo>
                    <a:pt x="148" y="182"/>
                  </a:lnTo>
                  <a:lnTo>
                    <a:pt x="149" y="182"/>
                  </a:lnTo>
                  <a:lnTo>
                    <a:pt x="161" y="193"/>
                  </a:lnTo>
                  <a:lnTo>
                    <a:pt x="188" y="207"/>
                  </a:lnTo>
                  <a:lnTo>
                    <a:pt x="215" y="215"/>
                  </a:lnTo>
                  <a:lnTo>
                    <a:pt x="241" y="215"/>
                  </a:lnTo>
                  <a:lnTo>
                    <a:pt x="266" y="210"/>
                  </a:lnTo>
                  <a:lnTo>
                    <a:pt x="290" y="200"/>
                  </a:lnTo>
                  <a:lnTo>
                    <a:pt x="302" y="193"/>
                  </a:lnTo>
                  <a:lnTo>
                    <a:pt x="310" y="187"/>
                  </a:lnTo>
                  <a:lnTo>
                    <a:pt x="338" y="170"/>
                  </a:lnTo>
                  <a:lnTo>
                    <a:pt x="418" y="116"/>
                  </a:lnTo>
                  <a:lnTo>
                    <a:pt x="504" y="58"/>
                  </a:lnTo>
                  <a:lnTo>
                    <a:pt x="524" y="46"/>
                  </a:lnTo>
                  <a:lnTo>
                    <a:pt x="523" y="46"/>
                  </a:lnTo>
                  <a:lnTo>
                    <a:pt x="524" y="46"/>
                  </a:lnTo>
                  <a:lnTo>
                    <a:pt x="523" y="46"/>
                  </a:lnTo>
                  <a:lnTo>
                    <a:pt x="524" y="46"/>
                  </a:lnTo>
                  <a:lnTo>
                    <a:pt x="524" y="39"/>
                  </a:lnTo>
                  <a:lnTo>
                    <a:pt x="523" y="18"/>
                  </a:lnTo>
                  <a:lnTo>
                    <a:pt x="523" y="1"/>
                  </a:lnTo>
                  <a:lnTo>
                    <a:pt x="524" y="0"/>
                  </a:lnTo>
                  <a:lnTo>
                    <a:pt x="514" y="0"/>
                  </a:lnTo>
                  <a:lnTo>
                    <a:pt x="442" y="0"/>
                  </a:lnTo>
                  <a:lnTo>
                    <a:pt x="197" y="0"/>
                  </a:lnTo>
                  <a:lnTo>
                    <a:pt x="11" y="0"/>
                  </a:lnTo>
                  <a:lnTo>
                    <a:pt x="1" y="0"/>
                  </a:lnTo>
                  <a:lnTo>
                    <a:pt x="0" y="3"/>
                  </a:lnTo>
                  <a:lnTo>
                    <a:pt x="1" y="19"/>
                  </a:lnTo>
                  <a:lnTo>
                    <a:pt x="0" y="77"/>
                  </a:lnTo>
                  <a:lnTo>
                    <a:pt x="0" y="120"/>
                  </a:lnTo>
                  <a:lnTo>
                    <a:pt x="1" y="123"/>
                  </a:lnTo>
                  <a:lnTo>
                    <a:pt x="0" y="123"/>
                  </a:lnTo>
                  <a:lnTo>
                    <a:pt x="1" y="123"/>
                  </a:lnTo>
                  <a:lnTo>
                    <a:pt x="0" y="123"/>
                  </a:lnTo>
                  <a:lnTo>
                    <a:pt x="1" y="123"/>
                  </a:lnTo>
                  <a:lnTo>
                    <a:pt x="9" y="121"/>
                  </a:lnTo>
                  <a:lnTo>
                    <a:pt x="28" y="121"/>
                  </a:lnTo>
                  <a:lnTo>
                    <a:pt x="74" y="133"/>
                  </a:lnTo>
                  <a:lnTo>
                    <a:pt x="130" y="167"/>
                  </a:lnTo>
                  <a:lnTo>
                    <a:pt x="146" y="180"/>
                  </a:lnTo>
                  <a:lnTo>
                    <a:pt x="145" y="180"/>
                  </a:lnTo>
                  <a:lnTo>
                    <a:pt x="146" y="180"/>
                  </a:lnTo>
                  <a:lnTo>
                    <a:pt x="145" y="180"/>
                  </a:lnTo>
                  <a:lnTo>
                    <a:pt x="146" y="180"/>
                  </a:lnTo>
                  <a:lnTo>
                    <a:pt x="145" y="180"/>
                  </a:lnTo>
                  <a:lnTo>
                    <a:pt x="146" y="180"/>
                  </a:lnTo>
                  <a:lnTo>
                    <a:pt x="145" y="180"/>
                  </a:lnTo>
                  <a:lnTo>
                    <a:pt x="146" y="180"/>
                  </a:lnTo>
                  <a:lnTo>
                    <a:pt x="148" y="182"/>
                  </a:lnTo>
                  <a:lnTo>
                    <a:pt x="149" y="182"/>
                  </a:lnTo>
                  <a:lnTo>
                    <a:pt x="149" y="182"/>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2" name="Freeform 20">
              <a:extLst>
                <a:ext uri="{FF2B5EF4-FFF2-40B4-BE49-F238E27FC236}">
                  <a16:creationId xmlns:a16="http://schemas.microsoft.com/office/drawing/2014/main" id="{60BB2A14-E2CA-4796-AF9A-096DE54F9D28}"/>
                </a:ext>
              </a:extLst>
            </p:cNvPr>
            <p:cNvSpPr>
              <a:spLocks noChangeAspect="1"/>
            </p:cNvSpPr>
            <p:nvPr/>
          </p:nvSpPr>
          <p:spPr bwMode="auto">
            <a:xfrm>
              <a:off x="4530" y="3941"/>
              <a:ext cx="261" cy="129"/>
            </a:xfrm>
            <a:custGeom>
              <a:avLst/>
              <a:gdLst>
                <a:gd name="T0" fmla="*/ 280 w 524"/>
                <a:gd name="T1" fmla="*/ 38 h 257"/>
                <a:gd name="T2" fmla="*/ 280 w 524"/>
                <a:gd name="T3" fmla="*/ 38 h 257"/>
                <a:gd name="T4" fmla="*/ 279 w 524"/>
                <a:gd name="T5" fmla="*/ 37 h 257"/>
                <a:gd name="T6" fmla="*/ 267 w 524"/>
                <a:gd name="T7" fmla="*/ 28 h 257"/>
                <a:gd name="T8" fmla="*/ 264 w 524"/>
                <a:gd name="T9" fmla="*/ 23 h 257"/>
                <a:gd name="T10" fmla="*/ 226 w 524"/>
                <a:gd name="T11" fmla="*/ 6 h 257"/>
                <a:gd name="T12" fmla="*/ 183 w 524"/>
                <a:gd name="T13" fmla="*/ 0 h 257"/>
                <a:gd name="T14" fmla="*/ 146 w 524"/>
                <a:gd name="T15" fmla="*/ 7 h 257"/>
                <a:gd name="T16" fmla="*/ 141 w 524"/>
                <a:gd name="T17" fmla="*/ 9 h 257"/>
                <a:gd name="T18" fmla="*/ 130 w 524"/>
                <a:gd name="T19" fmla="*/ 15 h 257"/>
                <a:gd name="T20" fmla="*/ 129 w 524"/>
                <a:gd name="T21" fmla="*/ 15 h 257"/>
                <a:gd name="T22" fmla="*/ 129 w 524"/>
                <a:gd name="T23" fmla="*/ 15 h 257"/>
                <a:gd name="T24" fmla="*/ 127 w 524"/>
                <a:gd name="T25" fmla="*/ 17 h 257"/>
                <a:gd name="T26" fmla="*/ 50 w 524"/>
                <a:gd name="T27" fmla="*/ 69 h 257"/>
                <a:gd name="T28" fmla="*/ 1 w 524"/>
                <a:gd name="T29" fmla="*/ 101 h 257"/>
                <a:gd name="T30" fmla="*/ 1 w 524"/>
                <a:gd name="T31" fmla="*/ 127 h 257"/>
                <a:gd name="T32" fmla="*/ 0 w 524"/>
                <a:gd name="T33" fmla="*/ 254 h 257"/>
                <a:gd name="T34" fmla="*/ 11 w 524"/>
                <a:gd name="T35" fmla="*/ 257 h 257"/>
                <a:gd name="T36" fmla="*/ 327 w 524"/>
                <a:gd name="T37" fmla="*/ 257 h 257"/>
                <a:gd name="T38" fmla="*/ 524 w 524"/>
                <a:gd name="T39" fmla="*/ 257 h 257"/>
                <a:gd name="T40" fmla="*/ 523 w 524"/>
                <a:gd name="T41" fmla="*/ 188 h 257"/>
                <a:gd name="T42" fmla="*/ 524 w 524"/>
                <a:gd name="T43" fmla="*/ 145 h 257"/>
                <a:gd name="T44" fmla="*/ 524 w 524"/>
                <a:gd name="T45" fmla="*/ 145 h 257"/>
                <a:gd name="T46" fmla="*/ 524 w 524"/>
                <a:gd name="T47" fmla="*/ 145 h 257"/>
                <a:gd name="T48" fmla="*/ 504 w 524"/>
                <a:gd name="T49" fmla="*/ 154 h 257"/>
                <a:gd name="T50" fmla="*/ 449 w 524"/>
                <a:gd name="T51" fmla="*/ 158 h 257"/>
                <a:gd name="T52" fmla="*/ 366 w 524"/>
                <a:gd name="T53" fmla="*/ 119 h 257"/>
                <a:gd name="T54" fmla="*/ 342 w 524"/>
                <a:gd name="T55" fmla="*/ 98 h 257"/>
                <a:gd name="T56" fmla="*/ 342 w 524"/>
                <a:gd name="T57" fmla="*/ 98 h 257"/>
                <a:gd name="T58" fmla="*/ 342 w 524"/>
                <a:gd name="T59" fmla="*/ 98 h 257"/>
                <a:gd name="T60" fmla="*/ 342 w 524"/>
                <a:gd name="T61" fmla="*/ 98 h 257"/>
                <a:gd name="T62" fmla="*/ 341 w 524"/>
                <a:gd name="T63" fmla="*/ 97 h 257"/>
                <a:gd name="T64" fmla="*/ 304 w 524"/>
                <a:gd name="T65" fmla="*/ 61 h 257"/>
                <a:gd name="T66" fmla="*/ 281 w 524"/>
                <a:gd name="T67" fmla="*/ 3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4" h="257">
                  <a:moveTo>
                    <a:pt x="281" y="38"/>
                  </a:moveTo>
                  <a:lnTo>
                    <a:pt x="280" y="38"/>
                  </a:lnTo>
                  <a:lnTo>
                    <a:pt x="281" y="38"/>
                  </a:lnTo>
                  <a:lnTo>
                    <a:pt x="280" y="38"/>
                  </a:lnTo>
                  <a:lnTo>
                    <a:pt x="281" y="38"/>
                  </a:lnTo>
                  <a:lnTo>
                    <a:pt x="279" y="37"/>
                  </a:lnTo>
                  <a:lnTo>
                    <a:pt x="274" y="33"/>
                  </a:lnTo>
                  <a:lnTo>
                    <a:pt x="267" y="28"/>
                  </a:lnTo>
                  <a:lnTo>
                    <a:pt x="264" y="24"/>
                  </a:lnTo>
                  <a:lnTo>
                    <a:pt x="264" y="23"/>
                  </a:lnTo>
                  <a:lnTo>
                    <a:pt x="251" y="16"/>
                  </a:lnTo>
                  <a:lnTo>
                    <a:pt x="226" y="6"/>
                  </a:lnTo>
                  <a:lnTo>
                    <a:pt x="204" y="0"/>
                  </a:lnTo>
                  <a:lnTo>
                    <a:pt x="183" y="0"/>
                  </a:lnTo>
                  <a:lnTo>
                    <a:pt x="151" y="6"/>
                  </a:lnTo>
                  <a:lnTo>
                    <a:pt x="146" y="7"/>
                  </a:lnTo>
                  <a:lnTo>
                    <a:pt x="144" y="8"/>
                  </a:lnTo>
                  <a:lnTo>
                    <a:pt x="141" y="9"/>
                  </a:lnTo>
                  <a:lnTo>
                    <a:pt x="135" y="13"/>
                  </a:lnTo>
                  <a:lnTo>
                    <a:pt x="130" y="15"/>
                  </a:lnTo>
                  <a:lnTo>
                    <a:pt x="130" y="15"/>
                  </a:lnTo>
                  <a:lnTo>
                    <a:pt x="129" y="15"/>
                  </a:lnTo>
                  <a:lnTo>
                    <a:pt x="130" y="15"/>
                  </a:lnTo>
                  <a:lnTo>
                    <a:pt x="129" y="15"/>
                  </a:lnTo>
                  <a:lnTo>
                    <a:pt x="130" y="15"/>
                  </a:lnTo>
                  <a:lnTo>
                    <a:pt x="127" y="17"/>
                  </a:lnTo>
                  <a:lnTo>
                    <a:pt x="110" y="29"/>
                  </a:lnTo>
                  <a:lnTo>
                    <a:pt x="50" y="69"/>
                  </a:lnTo>
                  <a:lnTo>
                    <a:pt x="4" y="100"/>
                  </a:lnTo>
                  <a:lnTo>
                    <a:pt x="1" y="101"/>
                  </a:lnTo>
                  <a:lnTo>
                    <a:pt x="0" y="105"/>
                  </a:lnTo>
                  <a:lnTo>
                    <a:pt x="1" y="127"/>
                  </a:lnTo>
                  <a:lnTo>
                    <a:pt x="0" y="199"/>
                  </a:lnTo>
                  <a:lnTo>
                    <a:pt x="0" y="254"/>
                  </a:lnTo>
                  <a:lnTo>
                    <a:pt x="1" y="257"/>
                  </a:lnTo>
                  <a:lnTo>
                    <a:pt x="11" y="257"/>
                  </a:lnTo>
                  <a:lnTo>
                    <a:pt x="82" y="257"/>
                  </a:lnTo>
                  <a:lnTo>
                    <a:pt x="327" y="257"/>
                  </a:lnTo>
                  <a:lnTo>
                    <a:pt x="514" y="257"/>
                  </a:lnTo>
                  <a:lnTo>
                    <a:pt x="524" y="257"/>
                  </a:lnTo>
                  <a:lnTo>
                    <a:pt x="524" y="239"/>
                  </a:lnTo>
                  <a:lnTo>
                    <a:pt x="523" y="188"/>
                  </a:lnTo>
                  <a:lnTo>
                    <a:pt x="523" y="147"/>
                  </a:lnTo>
                  <a:lnTo>
                    <a:pt x="524" y="145"/>
                  </a:lnTo>
                  <a:lnTo>
                    <a:pt x="523" y="145"/>
                  </a:lnTo>
                  <a:lnTo>
                    <a:pt x="524" y="145"/>
                  </a:lnTo>
                  <a:lnTo>
                    <a:pt x="523" y="145"/>
                  </a:lnTo>
                  <a:lnTo>
                    <a:pt x="524" y="145"/>
                  </a:lnTo>
                  <a:lnTo>
                    <a:pt x="519" y="147"/>
                  </a:lnTo>
                  <a:lnTo>
                    <a:pt x="504" y="154"/>
                  </a:lnTo>
                  <a:lnTo>
                    <a:pt x="480" y="159"/>
                  </a:lnTo>
                  <a:lnTo>
                    <a:pt x="449" y="158"/>
                  </a:lnTo>
                  <a:lnTo>
                    <a:pt x="410" y="145"/>
                  </a:lnTo>
                  <a:lnTo>
                    <a:pt x="366" y="119"/>
                  </a:lnTo>
                  <a:lnTo>
                    <a:pt x="343" y="98"/>
                  </a:lnTo>
                  <a:lnTo>
                    <a:pt x="342" y="98"/>
                  </a:lnTo>
                  <a:lnTo>
                    <a:pt x="343" y="98"/>
                  </a:lnTo>
                  <a:lnTo>
                    <a:pt x="342" y="98"/>
                  </a:lnTo>
                  <a:lnTo>
                    <a:pt x="343" y="98"/>
                  </a:lnTo>
                  <a:lnTo>
                    <a:pt x="342" y="98"/>
                  </a:lnTo>
                  <a:lnTo>
                    <a:pt x="343" y="98"/>
                  </a:lnTo>
                  <a:lnTo>
                    <a:pt x="342" y="98"/>
                  </a:lnTo>
                  <a:lnTo>
                    <a:pt x="343" y="98"/>
                  </a:lnTo>
                  <a:lnTo>
                    <a:pt x="341" y="97"/>
                  </a:lnTo>
                  <a:lnTo>
                    <a:pt x="333" y="89"/>
                  </a:lnTo>
                  <a:lnTo>
                    <a:pt x="304" y="61"/>
                  </a:lnTo>
                  <a:lnTo>
                    <a:pt x="282" y="40"/>
                  </a:lnTo>
                  <a:lnTo>
                    <a:pt x="281" y="38"/>
                  </a:lnTo>
                  <a:lnTo>
                    <a:pt x="281" y="38"/>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3" name="Freeform 21">
              <a:extLst>
                <a:ext uri="{FF2B5EF4-FFF2-40B4-BE49-F238E27FC236}">
                  <a16:creationId xmlns:a16="http://schemas.microsoft.com/office/drawing/2014/main" id="{40F0FFF3-7013-471A-A0E8-054CE73194ED}"/>
                </a:ext>
              </a:extLst>
            </p:cNvPr>
            <p:cNvSpPr>
              <a:spLocks noChangeAspect="1"/>
            </p:cNvSpPr>
            <p:nvPr/>
          </p:nvSpPr>
          <p:spPr bwMode="auto">
            <a:xfrm>
              <a:off x="4530" y="3876"/>
              <a:ext cx="75" cy="32"/>
            </a:xfrm>
            <a:custGeom>
              <a:avLst/>
              <a:gdLst>
                <a:gd name="T0" fmla="*/ 134 w 150"/>
                <a:gd name="T1" fmla="*/ 29 h 64"/>
                <a:gd name="T2" fmla="*/ 118 w 150"/>
                <a:gd name="T3" fmla="*/ 19 h 64"/>
                <a:gd name="T4" fmla="*/ 88 w 150"/>
                <a:gd name="T5" fmla="*/ 5 h 64"/>
                <a:gd name="T6" fmla="*/ 60 w 150"/>
                <a:gd name="T7" fmla="*/ 0 h 64"/>
                <a:gd name="T8" fmla="*/ 37 w 150"/>
                <a:gd name="T9" fmla="*/ 0 h 64"/>
                <a:gd name="T10" fmla="*/ 17 w 150"/>
                <a:gd name="T11" fmla="*/ 4 h 64"/>
                <a:gd name="T12" fmla="*/ 5 w 150"/>
                <a:gd name="T13" fmla="*/ 8 h 64"/>
                <a:gd name="T14" fmla="*/ 1 w 150"/>
                <a:gd name="T15" fmla="*/ 9 h 64"/>
                <a:gd name="T16" fmla="*/ 0 w 150"/>
                <a:gd name="T17" fmla="*/ 9 h 64"/>
                <a:gd name="T18" fmla="*/ 1 w 150"/>
                <a:gd name="T19" fmla="*/ 9 h 64"/>
                <a:gd name="T20" fmla="*/ 0 w 150"/>
                <a:gd name="T21" fmla="*/ 9 h 64"/>
                <a:gd name="T22" fmla="*/ 1 w 150"/>
                <a:gd name="T23" fmla="*/ 9 h 64"/>
                <a:gd name="T24" fmla="*/ 1 w 150"/>
                <a:gd name="T25" fmla="*/ 19 h 64"/>
                <a:gd name="T26" fmla="*/ 0 w 150"/>
                <a:gd name="T27" fmla="*/ 44 h 64"/>
                <a:gd name="T28" fmla="*/ 0 w 150"/>
                <a:gd name="T29" fmla="*/ 64 h 64"/>
                <a:gd name="T30" fmla="*/ 1 w 150"/>
                <a:gd name="T31" fmla="*/ 64 h 64"/>
                <a:gd name="T32" fmla="*/ 6 w 150"/>
                <a:gd name="T33" fmla="*/ 61 h 64"/>
                <a:gd name="T34" fmla="*/ 20 w 150"/>
                <a:gd name="T35" fmla="*/ 51 h 64"/>
                <a:gd name="T36" fmla="*/ 30 w 150"/>
                <a:gd name="T37" fmla="*/ 44 h 64"/>
                <a:gd name="T38" fmla="*/ 31 w 150"/>
                <a:gd name="T39" fmla="*/ 43 h 64"/>
                <a:gd name="T40" fmla="*/ 30 w 150"/>
                <a:gd name="T41" fmla="*/ 43 h 64"/>
                <a:gd name="T42" fmla="*/ 31 w 150"/>
                <a:gd name="T43" fmla="*/ 43 h 64"/>
                <a:gd name="T44" fmla="*/ 30 w 150"/>
                <a:gd name="T45" fmla="*/ 43 h 64"/>
                <a:gd name="T46" fmla="*/ 31 w 150"/>
                <a:gd name="T47" fmla="*/ 43 h 64"/>
                <a:gd name="T48" fmla="*/ 39 w 150"/>
                <a:gd name="T49" fmla="*/ 38 h 64"/>
                <a:gd name="T50" fmla="*/ 74 w 150"/>
                <a:gd name="T51" fmla="*/ 29 h 64"/>
                <a:gd name="T52" fmla="*/ 131 w 150"/>
                <a:gd name="T53" fmla="*/ 37 h 64"/>
                <a:gd name="T54" fmla="*/ 150 w 150"/>
                <a:gd name="T55" fmla="*/ 44 h 64"/>
                <a:gd name="T56" fmla="*/ 149 w 150"/>
                <a:gd name="T57" fmla="*/ 44 h 64"/>
                <a:gd name="T58" fmla="*/ 150 w 150"/>
                <a:gd name="T59" fmla="*/ 44 h 64"/>
                <a:gd name="T60" fmla="*/ 149 w 150"/>
                <a:gd name="T61" fmla="*/ 44 h 64"/>
                <a:gd name="T62" fmla="*/ 150 w 150"/>
                <a:gd name="T63" fmla="*/ 44 h 64"/>
                <a:gd name="T64" fmla="*/ 148 w 150"/>
                <a:gd name="T65" fmla="*/ 43 h 64"/>
                <a:gd name="T66" fmla="*/ 144 w 150"/>
                <a:gd name="T67" fmla="*/ 39 h 64"/>
                <a:gd name="T68" fmla="*/ 142 w 150"/>
                <a:gd name="T69" fmla="*/ 37 h 64"/>
                <a:gd name="T70" fmla="*/ 142 w 150"/>
                <a:gd name="T71" fmla="*/ 36 h 64"/>
                <a:gd name="T72" fmla="*/ 141 w 150"/>
                <a:gd name="T73" fmla="*/ 36 h 64"/>
                <a:gd name="T74" fmla="*/ 142 w 150"/>
                <a:gd name="T75" fmla="*/ 36 h 64"/>
                <a:gd name="T76" fmla="*/ 141 w 150"/>
                <a:gd name="T77" fmla="*/ 36 h 64"/>
                <a:gd name="T78" fmla="*/ 142 w 150"/>
                <a:gd name="T79" fmla="*/ 36 h 64"/>
                <a:gd name="T80" fmla="*/ 139 w 150"/>
                <a:gd name="T81" fmla="*/ 35 h 64"/>
                <a:gd name="T82" fmla="*/ 136 w 150"/>
                <a:gd name="T83" fmla="*/ 32 h 64"/>
                <a:gd name="T84" fmla="*/ 134 w 150"/>
                <a:gd name="T85" fmla="*/ 30 h 64"/>
                <a:gd name="T86" fmla="*/ 134 w 150"/>
                <a:gd name="T87" fmla="*/ 29 h 64"/>
                <a:gd name="T88" fmla="*/ 134 w 150"/>
                <a:gd name="T89"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0" h="64">
                  <a:moveTo>
                    <a:pt x="134" y="29"/>
                  </a:moveTo>
                  <a:lnTo>
                    <a:pt x="118" y="19"/>
                  </a:lnTo>
                  <a:lnTo>
                    <a:pt x="88" y="5"/>
                  </a:lnTo>
                  <a:lnTo>
                    <a:pt x="60" y="0"/>
                  </a:lnTo>
                  <a:lnTo>
                    <a:pt x="37" y="0"/>
                  </a:lnTo>
                  <a:lnTo>
                    <a:pt x="17" y="4"/>
                  </a:lnTo>
                  <a:lnTo>
                    <a:pt x="5" y="8"/>
                  </a:lnTo>
                  <a:lnTo>
                    <a:pt x="1" y="9"/>
                  </a:lnTo>
                  <a:lnTo>
                    <a:pt x="0" y="9"/>
                  </a:lnTo>
                  <a:lnTo>
                    <a:pt x="1" y="9"/>
                  </a:lnTo>
                  <a:lnTo>
                    <a:pt x="0" y="9"/>
                  </a:lnTo>
                  <a:lnTo>
                    <a:pt x="1" y="9"/>
                  </a:lnTo>
                  <a:lnTo>
                    <a:pt x="1" y="19"/>
                  </a:lnTo>
                  <a:lnTo>
                    <a:pt x="0" y="44"/>
                  </a:lnTo>
                  <a:lnTo>
                    <a:pt x="0" y="64"/>
                  </a:lnTo>
                  <a:lnTo>
                    <a:pt x="1" y="64"/>
                  </a:lnTo>
                  <a:lnTo>
                    <a:pt x="6" y="61"/>
                  </a:lnTo>
                  <a:lnTo>
                    <a:pt x="20" y="51"/>
                  </a:lnTo>
                  <a:lnTo>
                    <a:pt x="30" y="44"/>
                  </a:lnTo>
                  <a:lnTo>
                    <a:pt x="31" y="43"/>
                  </a:lnTo>
                  <a:lnTo>
                    <a:pt x="30" y="43"/>
                  </a:lnTo>
                  <a:lnTo>
                    <a:pt x="31" y="43"/>
                  </a:lnTo>
                  <a:lnTo>
                    <a:pt x="30" y="43"/>
                  </a:lnTo>
                  <a:lnTo>
                    <a:pt x="31" y="43"/>
                  </a:lnTo>
                  <a:lnTo>
                    <a:pt x="39" y="38"/>
                  </a:lnTo>
                  <a:lnTo>
                    <a:pt x="74" y="29"/>
                  </a:lnTo>
                  <a:lnTo>
                    <a:pt x="131" y="37"/>
                  </a:lnTo>
                  <a:lnTo>
                    <a:pt x="150" y="44"/>
                  </a:lnTo>
                  <a:lnTo>
                    <a:pt x="149" y="44"/>
                  </a:lnTo>
                  <a:lnTo>
                    <a:pt x="150" y="44"/>
                  </a:lnTo>
                  <a:lnTo>
                    <a:pt x="149" y="44"/>
                  </a:lnTo>
                  <a:lnTo>
                    <a:pt x="150" y="44"/>
                  </a:lnTo>
                  <a:lnTo>
                    <a:pt x="148" y="43"/>
                  </a:lnTo>
                  <a:lnTo>
                    <a:pt x="144" y="39"/>
                  </a:lnTo>
                  <a:lnTo>
                    <a:pt x="142" y="37"/>
                  </a:lnTo>
                  <a:lnTo>
                    <a:pt x="142" y="36"/>
                  </a:lnTo>
                  <a:lnTo>
                    <a:pt x="141" y="36"/>
                  </a:lnTo>
                  <a:lnTo>
                    <a:pt x="142" y="36"/>
                  </a:lnTo>
                  <a:lnTo>
                    <a:pt x="141" y="36"/>
                  </a:lnTo>
                  <a:lnTo>
                    <a:pt x="142" y="36"/>
                  </a:lnTo>
                  <a:lnTo>
                    <a:pt x="139" y="35"/>
                  </a:lnTo>
                  <a:lnTo>
                    <a:pt x="136" y="32"/>
                  </a:lnTo>
                  <a:lnTo>
                    <a:pt x="134" y="30"/>
                  </a:lnTo>
                  <a:lnTo>
                    <a:pt x="134" y="29"/>
                  </a:lnTo>
                  <a:lnTo>
                    <a:pt x="134" y="29"/>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4" name="Freeform 22">
              <a:extLst>
                <a:ext uri="{FF2B5EF4-FFF2-40B4-BE49-F238E27FC236}">
                  <a16:creationId xmlns:a16="http://schemas.microsoft.com/office/drawing/2014/main" id="{E486E9DF-264F-441D-B73C-9714B7243E51}"/>
                </a:ext>
              </a:extLst>
            </p:cNvPr>
            <p:cNvSpPr>
              <a:spLocks noChangeAspect="1"/>
            </p:cNvSpPr>
            <p:nvPr/>
          </p:nvSpPr>
          <p:spPr bwMode="auto">
            <a:xfrm>
              <a:off x="4530" y="3908"/>
              <a:ext cx="109" cy="57"/>
            </a:xfrm>
            <a:custGeom>
              <a:avLst/>
              <a:gdLst>
                <a:gd name="T0" fmla="*/ 206 w 218"/>
                <a:gd name="T1" fmla="*/ 33 h 110"/>
                <a:gd name="T2" fmla="*/ 192 w 218"/>
                <a:gd name="T3" fmla="*/ 24 h 110"/>
                <a:gd name="T4" fmla="*/ 165 w 218"/>
                <a:gd name="T5" fmla="*/ 9 h 110"/>
                <a:gd name="T6" fmla="*/ 139 w 218"/>
                <a:gd name="T7" fmla="*/ 2 h 110"/>
                <a:gd name="T8" fmla="*/ 118 w 218"/>
                <a:gd name="T9" fmla="*/ 0 h 110"/>
                <a:gd name="T10" fmla="*/ 97 w 218"/>
                <a:gd name="T11" fmla="*/ 2 h 110"/>
                <a:gd name="T12" fmla="*/ 82 w 218"/>
                <a:gd name="T13" fmla="*/ 5 h 110"/>
                <a:gd name="T14" fmla="*/ 76 w 218"/>
                <a:gd name="T15" fmla="*/ 7 h 110"/>
                <a:gd name="T16" fmla="*/ 74 w 218"/>
                <a:gd name="T17" fmla="*/ 8 h 110"/>
                <a:gd name="T18" fmla="*/ 72 w 218"/>
                <a:gd name="T19" fmla="*/ 9 h 110"/>
                <a:gd name="T20" fmla="*/ 66 w 218"/>
                <a:gd name="T21" fmla="*/ 12 h 110"/>
                <a:gd name="T22" fmla="*/ 61 w 218"/>
                <a:gd name="T23" fmla="*/ 15 h 110"/>
                <a:gd name="T24" fmla="*/ 60 w 218"/>
                <a:gd name="T25" fmla="*/ 15 h 110"/>
                <a:gd name="T26" fmla="*/ 59 w 218"/>
                <a:gd name="T27" fmla="*/ 15 h 110"/>
                <a:gd name="T28" fmla="*/ 60 w 218"/>
                <a:gd name="T29" fmla="*/ 15 h 110"/>
                <a:gd name="T30" fmla="*/ 59 w 218"/>
                <a:gd name="T31" fmla="*/ 15 h 110"/>
                <a:gd name="T32" fmla="*/ 60 w 218"/>
                <a:gd name="T33" fmla="*/ 15 h 110"/>
                <a:gd name="T34" fmla="*/ 59 w 218"/>
                <a:gd name="T35" fmla="*/ 16 h 110"/>
                <a:gd name="T36" fmla="*/ 55 w 218"/>
                <a:gd name="T37" fmla="*/ 18 h 110"/>
                <a:gd name="T38" fmla="*/ 54 w 218"/>
                <a:gd name="T39" fmla="*/ 19 h 110"/>
                <a:gd name="T40" fmla="*/ 54 w 218"/>
                <a:gd name="T41" fmla="*/ 19 h 110"/>
                <a:gd name="T42" fmla="*/ 53 w 218"/>
                <a:gd name="T43" fmla="*/ 19 h 110"/>
                <a:gd name="T44" fmla="*/ 54 w 218"/>
                <a:gd name="T45" fmla="*/ 19 h 110"/>
                <a:gd name="T46" fmla="*/ 53 w 218"/>
                <a:gd name="T47" fmla="*/ 19 h 110"/>
                <a:gd name="T48" fmla="*/ 54 w 218"/>
                <a:gd name="T49" fmla="*/ 19 h 110"/>
                <a:gd name="T50" fmla="*/ 53 w 218"/>
                <a:gd name="T51" fmla="*/ 20 h 110"/>
                <a:gd name="T52" fmla="*/ 45 w 218"/>
                <a:gd name="T53" fmla="*/ 25 h 110"/>
                <a:gd name="T54" fmla="*/ 21 w 218"/>
                <a:gd name="T55" fmla="*/ 42 h 110"/>
                <a:gd name="T56" fmla="*/ 1 w 218"/>
                <a:gd name="T57" fmla="*/ 55 h 110"/>
                <a:gd name="T58" fmla="*/ 1 w 218"/>
                <a:gd name="T59" fmla="*/ 55 h 110"/>
                <a:gd name="T60" fmla="*/ 1 w 218"/>
                <a:gd name="T61" fmla="*/ 64 h 110"/>
                <a:gd name="T62" fmla="*/ 0 w 218"/>
                <a:gd name="T63" fmla="*/ 89 h 110"/>
                <a:gd name="T64" fmla="*/ 0 w 218"/>
                <a:gd name="T65" fmla="*/ 110 h 110"/>
                <a:gd name="T66" fmla="*/ 1 w 218"/>
                <a:gd name="T67" fmla="*/ 110 h 110"/>
                <a:gd name="T68" fmla="*/ 2 w 218"/>
                <a:gd name="T69" fmla="*/ 109 h 110"/>
                <a:gd name="T70" fmla="*/ 16 w 218"/>
                <a:gd name="T71" fmla="*/ 100 h 110"/>
                <a:gd name="T72" fmla="*/ 62 w 218"/>
                <a:gd name="T73" fmla="*/ 69 h 110"/>
                <a:gd name="T74" fmla="*/ 97 w 218"/>
                <a:gd name="T75" fmla="*/ 46 h 110"/>
                <a:gd name="T76" fmla="*/ 99 w 218"/>
                <a:gd name="T77" fmla="*/ 43 h 110"/>
                <a:gd name="T78" fmla="*/ 98 w 218"/>
                <a:gd name="T79" fmla="*/ 43 h 110"/>
                <a:gd name="T80" fmla="*/ 99 w 218"/>
                <a:gd name="T81" fmla="*/ 43 h 110"/>
                <a:gd name="T82" fmla="*/ 98 w 218"/>
                <a:gd name="T83" fmla="*/ 43 h 110"/>
                <a:gd name="T84" fmla="*/ 99 w 218"/>
                <a:gd name="T85" fmla="*/ 43 h 110"/>
                <a:gd name="T86" fmla="*/ 107 w 218"/>
                <a:gd name="T87" fmla="*/ 39 h 110"/>
                <a:gd name="T88" fmla="*/ 142 w 218"/>
                <a:gd name="T89" fmla="*/ 30 h 110"/>
                <a:gd name="T90" fmla="*/ 199 w 218"/>
                <a:gd name="T91" fmla="*/ 36 h 110"/>
                <a:gd name="T92" fmla="*/ 218 w 218"/>
                <a:gd name="T93" fmla="*/ 43 h 110"/>
                <a:gd name="T94" fmla="*/ 217 w 218"/>
                <a:gd name="T95" fmla="*/ 43 h 110"/>
                <a:gd name="T96" fmla="*/ 218 w 218"/>
                <a:gd name="T97" fmla="*/ 43 h 110"/>
                <a:gd name="T98" fmla="*/ 217 w 218"/>
                <a:gd name="T99" fmla="*/ 43 h 110"/>
                <a:gd name="T100" fmla="*/ 218 w 218"/>
                <a:gd name="T101" fmla="*/ 43 h 110"/>
                <a:gd name="T102" fmla="*/ 215 w 218"/>
                <a:gd name="T103" fmla="*/ 42 h 110"/>
                <a:gd name="T104" fmla="*/ 214 w 218"/>
                <a:gd name="T105" fmla="*/ 41 h 110"/>
                <a:gd name="T106" fmla="*/ 213 w 218"/>
                <a:gd name="T107" fmla="*/ 41 h 110"/>
                <a:gd name="T108" fmla="*/ 214 w 218"/>
                <a:gd name="T109" fmla="*/ 41 h 110"/>
                <a:gd name="T110" fmla="*/ 213 w 218"/>
                <a:gd name="T111" fmla="*/ 41 h 110"/>
                <a:gd name="T112" fmla="*/ 214 w 218"/>
                <a:gd name="T113" fmla="*/ 41 h 110"/>
                <a:gd name="T114" fmla="*/ 211 w 218"/>
                <a:gd name="T115" fmla="*/ 39 h 110"/>
                <a:gd name="T116" fmla="*/ 209 w 218"/>
                <a:gd name="T117" fmla="*/ 36 h 110"/>
                <a:gd name="T118" fmla="*/ 206 w 218"/>
                <a:gd name="T119" fmla="*/ 34 h 110"/>
                <a:gd name="T120" fmla="*/ 206 w 218"/>
                <a:gd name="T121" fmla="*/ 33 h 110"/>
                <a:gd name="T122" fmla="*/ 206 w 218"/>
                <a:gd name="T123" fmla="*/ 3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8" h="110">
                  <a:moveTo>
                    <a:pt x="206" y="33"/>
                  </a:moveTo>
                  <a:lnTo>
                    <a:pt x="192" y="24"/>
                  </a:lnTo>
                  <a:lnTo>
                    <a:pt x="165" y="9"/>
                  </a:lnTo>
                  <a:lnTo>
                    <a:pt x="139" y="2"/>
                  </a:lnTo>
                  <a:lnTo>
                    <a:pt x="118" y="0"/>
                  </a:lnTo>
                  <a:lnTo>
                    <a:pt x="97" y="2"/>
                  </a:lnTo>
                  <a:lnTo>
                    <a:pt x="82" y="5"/>
                  </a:lnTo>
                  <a:lnTo>
                    <a:pt x="76" y="7"/>
                  </a:lnTo>
                  <a:lnTo>
                    <a:pt x="74" y="8"/>
                  </a:lnTo>
                  <a:lnTo>
                    <a:pt x="72" y="9"/>
                  </a:lnTo>
                  <a:lnTo>
                    <a:pt x="66" y="12"/>
                  </a:lnTo>
                  <a:lnTo>
                    <a:pt x="61" y="15"/>
                  </a:lnTo>
                  <a:lnTo>
                    <a:pt x="60" y="15"/>
                  </a:lnTo>
                  <a:lnTo>
                    <a:pt x="59" y="15"/>
                  </a:lnTo>
                  <a:lnTo>
                    <a:pt x="60" y="15"/>
                  </a:lnTo>
                  <a:lnTo>
                    <a:pt x="59" y="15"/>
                  </a:lnTo>
                  <a:lnTo>
                    <a:pt x="60" y="15"/>
                  </a:lnTo>
                  <a:lnTo>
                    <a:pt x="59" y="16"/>
                  </a:lnTo>
                  <a:lnTo>
                    <a:pt x="55" y="18"/>
                  </a:lnTo>
                  <a:lnTo>
                    <a:pt x="54" y="19"/>
                  </a:lnTo>
                  <a:lnTo>
                    <a:pt x="54" y="19"/>
                  </a:lnTo>
                  <a:lnTo>
                    <a:pt x="53" y="19"/>
                  </a:lnTo>
                  <a:lnTo>
                    <a:pt x="54" y="19"/>
                  </a:lnTo>
                  <a:lnTo>
                    <a:pt x="53" y="19"/>
                  </a:lnTo>
                  <a:lnTo>
                    <a:pt x="54" y="19"/>
                  </a:lnTo>
                  <a:lnTo>
                    <a:pt x="53" y="20"/>
                  </a:lnTo>
                  <a:lnTo>
                    <a:pt x="45" y="25"/>
                  </a:lnTo>
                  <a:lnTo>
                    <a:pt x="21" y="42"/>
                  </a:lnTo>
                  <a:lnTo>
                    <a:pt x="1" y="55"/>
                  </a:lnTo>
                  <a:lnTo>
                    <a:pt x="1" y="55"/>
                  </a:lnTo>
                  <a:lnTo>
                    <a:pt x="1" y="64"/>
                  </a:lnTo>
                  <a:lnTo>
                    <a:pt x="0" y="89"/>
                  </a:lnTo>
                  <a:lnTo>
                    <a:pt x="0" y="110"/>
                  </a:lnTo>
                  <a:lnTo>
                    <a:pt x="1" y="110"/>
                  </a:lnTo>
                  <a:lnTo>
                    <a:pt x="2" y="109"/>
                  </a:lnTo>
                  <a:lnTo>
                    <a:pt x="16" y="100"/>
                  </a:lnTo>
                  <a:lnTo>
                    <a:pt x="62" y="69"/>
                  </a:lnTo>
                  <a:lnTo>
                    <a:pt x="97" y="46"/>
                  </a:lnTo>
                  <a:lnTo>
                    <a:pt x="99" y="43"/>
                  </a:lnTo>
                  <a:lnTo>
                    <a:pt x="98" y="43"/>
                  </a:lnTo>
                  <a:lnTo>
                    <a:pt x="99" y="43"/>
                  </a:lnTo>
                  <a:lnTo>
                    <a:pt x="98" y="43"/>
                  </a:lnTo>
                  <a:lnTo>
                    <a:pt x="99" y="43"/>
                  </a:lnTo>
                  <a:lnTo>
                    <a:pt x="107" y="39"/>
                  </a:lnTo>
                  <a:lnTo>
                    <a:pt x="142" y="30"/>
                  </a:lnTo>
                  <a:lnTo>
                    <a:pt x="199" y="36"/>
                  </a:lnTo>
                  <a:lnTo>
                    <a:pt x="218" y="43"/>
                  </a:lnTo>
                  <a:lnTo>
                    <a:pt x="217" y="43"/>
                  </a:lnTo>
                  <a:lnTo>
                    <a:pt x="218" y="43"/>
                  </a:lnTo>
                  <a:lnTo>
                    <a:pt x="217" y="43"/>
                  </a:lnTo>
                  <a:lnTo>
                    <a:pt x="218" y="43"/>
                  </a:lnTo>
                  <a:lnTo>
                    <a:pt x="215" y="42"/>
                  </a:lnTo>
                  <a:lnTo>
                    <a:pt x="214" y="41"/>
                  </a:lnTo>
                  <a:lnTo>
                    <a:pt x="213" y="41"/>
                  </a:lnTo>
                  <a:lnTo>
                    <a:pt x="214" y="41"/>
                  </a:lnTo>
                  <a:lnTo>
                    <a:pt x="213" y="41"/>
                  </a:lnTo>
                  <a:lnTo>
                    <a:pt x="214" y="41"/>
                  </a:lnTo>
                  <a:lnTo>
                    <a:pt x="211" y="39"/>
                  </a:lnTo>
                  <a:lnTo>
                    <a:pt x="209" y="36"/>
                  </a:lnTo>
                  <a:lnTo>
                    <a:pt x="206" y="34"/>
                  </a:lnTo>
                  <a:lnTo>
                    <a:pt x="206" y="33"/>
                  </a:lnTo>
                  <a:lnTo>
                    <a:pt x="206" y="33"/>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5" name="Freeform 23">
              <a:extLst>
                <a:ext uri="{FF2B5EF4-FFF2-40B4-BE49-F238E27FC236}">
                  <a16:creationId xmlns:a16="http://schemas.microsoft.com/office/drawing/2014/main" id="{D6A1F5E9-82C8-4C0C-B8D5-866E2E92A06D}"/>
                </a:ext>
              </a:extLst>
            </p:cNvPr>
            <p:cNvSpPr>
              <a:spLocks noChangeAspect="1"/>
            </p:cNvSpPr>
            <p:nvPr/>
          </p:nvSpPr>
          <p:spPr bwMode="auto">
            <a:xfrm>
              <a:off x="4700" y="3958"/>
              <a:ext cx="91" cy="44"/>
            </a:xfrm>
            <a:custGeom>
              <a:avLst/>
              <a:gdLst>
                <a:gd name="T0" fmla="*/ 133 w 184"/>
                <a:gd name="T1" fmla="*/ 33 h 87"/>
                <a:gd name="T2" fmla="*/ 128 w 184"/>
                <a:gd name="T3" fmla="*/ 38 h 87"/>
                <a:gd name="T4" fmla="*/ 115 w 184"/>
                <a:gd name="T5" fmla="*/ 46 h 87"/>
                <a:gd name="T6" fmla="*/ 75 w 184"/>
                <a:gd name="T7" fmla="*/ 58 h 87"/>
                <a:gd name="T8" fmla="*/ 17 w 184"/>
                <a:gd name="T9" fmla="*/ 50 h 87"/>
                <a:gd name="T10" fmla="*/ 1 w 184"/>
                <a:gd name="T11" fmla="*/ 42 h 87"/>
                <a:gd name="T12" fmla="*/ 0 w 184"/>
                <a:gd name="T13" fmla="*/ 42 h 87"/>
                <a:gd name="T14" fmla="*/ 1 w 184"/>
                <a:gd name="T15" fmla="*/ 42 h 87"/>
                <a:gd name="T16" fmla="*/ 0 w 184"/>
                <a:gd name="T17" fmla="*/ 42 h 87"/>
                <a:gd name="T18" fmla="*/ 1 w 184"/>
                <a:gd name="T19" fmla="*/ 42 h 87"/>
                <a:gd name="T20" fmla="*/ 2 w 184"/>
                <a:gd name="T21" fmla="*/ 44 h 87"/>
                <a:gd name="T22" fmla="*/ 6 w 184"/>
                <a:gd name="T23" fmla="*/ 48 h 87"/>
                <a:gd name="T24" fmla="*/ 8 w 184"/>
                <a:gd name="T25" fmla="*/ 50 h 87"/>
                <a:gd name="T26" fmla="*/ 9 w 184"/>
                <a:gd name="T27" fmla="*/ 50 h 87"/>
                <a:gd name="T28" fmla="*/ 8 w 184"/>
                <a:gd name="T29" fmla="*/ 50 h 87"/>
                <a:gd name="T30" fmla="*/ 9 w 184"/>
                <a:gd name="T31" fmla="*/ 50 h 87"/>
                <a:gd name="T32" fmla="*/ 8 w 184"/>
                <a:gd name="T33" fmla="*/ 50 h 87"/>
                <a:gd name="T34" fmla="*/ 9 w 184"/>
                <a:gd name="T35" fmla="*/ 50 h 87"/>
                <a:gd name="T36" fmla="*/ 11 w 184"/>
                <a:gd name="T37" fmla="*/ 52 h 87"/>
                <a:gd name="T38" fmla="*/ 15 w 184"/>
                <a:gd name="T39" fmla="*/ 56 h 87"/>
                <a:gd name="T40" fmla="*/ 19 w 184"/>
                <a:gd name="T41" fmla="*/ 59 h 87"/>
                <a:gd name="T42" fmla="*/ 21 w 184"/>
                <a:gd name="T43" fmla="*/ 59 h 87"/>
                <a:gd name="T44" fmla="*/ 33 w 184"/>
                <a:gd name="T45" fmla="*/ 69 h 87"/>
                <a:gd name="T46" fmla="*/ 59 w 184"/>
                <a:gd name="T47" fmla="*/ 81 h 87"/>
                <a:gd name="T48" fmla="*/ 84 w 184"/>
                <a:gd name="T49" fmla="*/ 87 h 87"/>
                <a:gd name="T50" fmla="*/ 109 w 184"/>
                <a:gd name="T51" fmla="*/ 87 h 87"/>
                <a:gd name="T52" fmla="*/ 133 w 184"/>
                <a:gd name="T53" fmla="*/ 81 h 87"/>
                <a:gd name="T54" fmla="*/ 156 w 184"/>
                <a:gd name="T55" fmla="*/ 72 h 87"/>
                <a:gd name="T56" fmla="*/ 168 w 184"/>
                <a:gd name="T57" fmla="*/ 65 h 87"/>
                <a:gd name="T58" fmla="*/ 171 w 184"/>
                <a:gd name="T59" fmla="*/ 63 h 87"/>
                <a:gd name="T60" fmla="*/ 177 w 184"/>
                <a:gd name="T61" fmla="*/ 59 h 87"/>
                <a:gd name="T62" fmla="*/ 182 w 184"/>
                <a:gd name="T63" fmla="*/ 56 h 87"/>
                <a:gd name="T64" fmla="*/ 184 w 184"/>
                <a:gd name="T65" fmla="*/ 55 h 87"/>
                <a:gd name="T66" fmla="*/ 183 w 184"/>
                <a:gd name="T67" fmla="*/ 55 h 87"/>
                <a:gd name="T68" fmla="*/ 184 w 184"/>
                <a:gd name="T69" fmla="*/ 55 h 87"/>
                <a:gd name="T70" fmla="*/ 183 w 184"/>
                <a:gd name="T71" fmla="*/ 55 h 87"/>
                <a:gd name="T72" fmla="*/ 184 w 184"/>
                <a:gd name="T73" fmla="*/ 55 h 87"/>
                <a:gd name="T74" fmla="*/ 184 w 184"/>
                <a:gd name="T75" fmla="*/ 47 h 87"/>
                <a:gd name="T76" fmla="*/ 183 w 184"/>
                <a:gd name="T77" fmla="*/ 21 h 87"/>
                <a:gd name="T78" fmla="*/ 183 w 184"/>
                <a:gd name="T79" fmla="*/ 1 h 87"/>
                <a:gd name="T80" fmla="*/ 184 w 184"/>
                <a:gd name="T81" fmla="*/ 0 h 87"/>
                <a:gd name="T82" fmla="*/ 183 w 184"/>
                <a:gd name="T83" fmla="*/ 0 h 87"/>
                <a:gd name="T84" fmla="*/ 184 w 184"/>
                <a:gd name="T85" fmla="*/ 0 h 87"/>
                <a:gd name="T86" fmla="*/ 183 w 184"/>
                <a:gd name="T87" fmla="*/ 0 h 87"/>
                <a:gd name="T88" fmla="*/ 184 w 184"/>
                <a:gd name="T89" fmla="*/ 0 h 87"/>
                <a:gd name="T90" fmla="*/ 178 w 184"/>
                <a:gd name="T91" fmla="*/ 3 h 87"/>
                <a:gd name="T92" fmla="*/ 168 w 184"/>
                <a:gd name="T93" fmla="*/ 10 h 87"/>
                <a:gd name="T94" fmla="*/ 150 w 184"/>
                <a:gd name="T95" fmla="*/ 23 h 87"/>
                <a:gd name="T96" fmla="*/ 136 w 184"/>
                <a:gd name="T97" fmla="*/ 32 h 87"/>
                <a:gd name="T98" fmla="*/ 133 w 184"/>
                <a:gd name="T99" fmla="*/ 33 h 87"/>
                <a:gd name="T100" fmla="*/ 133 w 184"/>
                <a:gd name="T101" fmla="*/ 3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4" h="87">
                  <a:moveTo>
                    <a:pt x="133" y="33"/>
                  </a:moveTo>
                  <a:lnTo>
                    <a:pt x="128" y="38"/>
                  </a:lnTo>
                  <a:lnTo>
                    <a:pt x="115" y="46"/>
                  </a:lnTo>
                  <a:lnTo>
                    <a:pt x="75" y="58"/>
                  </a:lnTo>
                  <a:lnTo>
                    <a:pt x="17" y="50"/>
                  </a:lnTo>
                  <a:lnTo>
                    <a:pt x="1" y="42"/>
                  </a:lnTo>
                  <a:lnTo>
                    <a:pt x="0" y="42"/>
                  </a:lnTo>
                  <a:lnTo>
                    <a:pt x="1" y="42"/>
                  </a:lnTo>
                  <a:lnTo>
                    <a:pt x="0" y="42"/>
                  </a:lnTo>
                  <a:lnTo>
                    <a:pt x="1" y="42"/>
                  </a:lnTo>
                  <a:lnTo>
                    <a:pt x="2" y="44"/>
                  </a:lnTo>
                  <a:lnTo>
                    <a:pt x="6" y="48"/>
                  </a:lnTo>
                  <a:lnTo>
                    <a:pt x="8" y="50"/>
                  </a:lnTo>
                  <a:lnTo>
                    <a:pt x="9" y="50"/>
                  </a:lnTo>
                  <a:lnTo>
                    <a:pt x="8" y="50"/>
                  </a:lnTo>
                  <a:lnTo>
                    <a:pt x="9" y="50"/>
                  </a:lnTo>
                  <a:lnTo>
                    <a:pt x="8" y="50"/>
                  </a:lnTo>
                  <a:lnTo>
                    <a:pt x="9" y="50"/>
                  </a:lnTo>
                  <a:lnTo>
                    <a:pt x="11" y="52"/>
                  </a:lnTo>
                  <a:lnTo>
                    <a:pt x="15" y="56"/>
                  </a:lnTo>
                  <a:lnTo>
                    <a:pt x="19" y="59"/>
                  </a:lnTo>
                  <a:lnTo>
                    <a:pt x="21" y="59"/>
                  </a:lnTo>
                  <a:lnTo>
                    <a:pt x="33" y="69"/>
                  </a:lnTo>
                  <a:lnTo>
                    <a:pt x="59" y="81"/>
                  </a:lnTo>
                  <a:lnTo>
                    <a:pt x="84" y="87"/>
                  </a:lnTo>
                  <a:lnTo>
                    <a:pt x="109" y="87"/>
                  </a:lnTo>
                  <a:lnTo>
                    <a:pt x="133" y="81"/>
                  </a:lnTo>
                  <a:lnTo>
                    <a:pt x="156" y="72"/>
                  </a:lnTo>
                  <a:lnTo>
                    <a:pt x="168" y="65"/>
                  </a:lnTo>
                  <a:lnTo>
                    <a:pt x="171" y="63"/>
                  </a:lnTo>
                  <a:lnTo>
                    <a:pt x="177" y="59"/>
                  </a:lnTo>
                  <a:lnTo>
                    <a:pt x="182" y="56"/>
                  </a:lnTo>
                  <a:lnTo>
                    <a:pt x="184" y="55"/>
                  </a:lnTo>
                  <a:lnTo>
                    <a:pt x="183" y="55"/>
                  </a:lnTo>
                  <a:lnTo>
                    <a:pt x="184" y="55"/>
                  </a:lnTo>
                  <a:lnTo>
                    <a:pt x="183" y="55"/>
                  </a:lnTo>
                  <a:lnTo>
                    <a:pt x="184" y="55"/>
                  </a:lnTo>
                  <a:lnTo>
                    <a:pt x="184" y="47"/>
                  </a:lnTo>
                  <a:lnTo>
                    <a:pt x="183" y="21"/>
                  </a:lnTo>
                  <a:lnTo>
                    <a:pt x="183" y="1"/>
                  </a:lnTo>
                  <a:lnTo>
                    <a:pt x="184" y="0"/>
                  </a:lnTo>
                  <a:lnTo>
                    <a:pt x="183" y="0"/>
                  </a:lnTo>
                  <a:lnTo>
                    <a:pt x="184" y="0"/>
                  </a:lnTo>
                  <a:lnTo>
                    <a:pt x="183" y="0"/>
                  </a:lnTo>
                  <a:lnTo>
                    <a:pt x="184" y="0"/>
                  </a:lnTo>
                  <a:lnTo>
                    <a:pt x="178" y="3"/>
                  </a:lnTo>
                  <a:lnTo>
                    <a:pt x="168" y="10"/>
                  </a:lnTo>
                  <a:lnTo>
                    <a:pt x="150" y="23"/>
                  </a:lnTo>
                  <a:lnTo>
                    <a:pt x="136" y="32"/>
                  </a:lnTo>
                  <a:lnTo>
                    <a:pt x="133" y="33"/>
                  </a:lnTo>
                  <a:lnTo>
                    <a:pt x="133" y="33"/>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6" name="Freeform 24">
              <a:extLst>
                <a:ext uri="{FF2B5EF4-FFF2-40B4-BE49-F238E27FC236}">
                  <a16:creationId xmlns:a16="http://schemas.microsoft.com/office/drawing/2014/main" id="{C1BC5D4D-92F7-4358-8919-3B7B12B0AD68}"/>
                </a:ext>
              </a:extLst>
            </p:cNvPr>
            <p:cNvSpPr>
              <a:spLocks noChangeAspect="1"/>
            </p:cNvSpPr>
            <p:nvPr/>
          </p:nvSpPr>
          <p:spPr bwMode="auto">
            <a:xfrm>
              <a:off x="4667" y="3903"/>
              <a:ext cx="124" cy="66"/>
            </a:xfrm>
            <a:custGeom>
              <a:avLst/>
              <a:gdLst>
                <a:gd name="T0" fmla="*/ 128 w 251"/>
                <a:gd name="T1" fmla="*/ 83 h 132"/>
                <a:gd name="T2" fmla="*/ 75 w 251"/>
                <a:gd name="T3" fmla="*/ 104 h 132"/>
                <a:gd name="T4" fmla="*/ 1 w 251"/>
                <a:gd name="T5" fmla="*/ 89 h 132"/>
                <a:gd name="T6" fmla="*/ 1 w 251"/>
                <a:gd name="T7" fmla="*/ 89 h 132"/>
                <a:gd name="T8" fmla="*/ 1 w 251"/>
                <a:gd name="T9" fmla="*/ 89 h 132"/>
                <a:gd name="T10" fmla="*/ 6 w 251"/>
                <a:gd name="T11" fmla="*/ 94 h 132"/>
                <a:gd name="T12" fmla="*/ 9 w 251"/>
                <a:gd name="T13" fmla="*/ 97 h 132"/>
                <a:gd name="T14" fmla="*/ 9 w 251"/>
                <a:gd name="T15" fmla="*/ 97 h 132"/>
                <a:gd name="T16" fmla="*/ 9 w 251"/>
                <a:gd name="T17" fmla="*/ 97 h 132"/>
                <a:gd name="T18" fmla="*/ 12 w 251"/>
                <a:gd name="T19" fmla="*/ 99 h 132"/>
                <a:gd name="T20" fmla="*/ 12 w 251"/>
                <a:gd name="T21" fmla="*/ 99 h 132"/>
                <a:gd name="T22" fmla="*/ 12 w 251"/>
                <a:gd name="T23" fmla="*/ 99 h 132"/>
                <a:gd name="T24" fmla="*/ 12 w 251"/>
                <a:gd name="T25" fmla="*/ 99 h 132"/>
                <a:gd name="T26" fmla="*/ 12 w 251"/>
                <a:gd name="T27" fmla="*/ 99 h 132"/>
                <a:gd name="T28" fmla="*/ 12 w 251"/>
                <a:gd name="T29" fmla="*/ 99 h 132"/>
                <a:gd name="T30" fmla="*/ 12 w 251"/>
                <a:gd name="T31" fmla="*/ 99 h 132"/>
                <a:gd name="T32" fmla="*/ 12 w 251"/>
                <a:gd name="T33" fmla="*/ 99 h 132"/>
                <a:gd name="T34" fmla="*/ 12 w 251"/>
                <a:gd name="T35" fmla="*/ 99 h 132"/>
                <a:gd name="T36" fmla="*/ 12 w 251"/>
                <a:gd name="T37" fmla="*/ 99 h 132"/>
                <a:gd name="T38" fmla="*/ 12 w 251"/>
                <a:gd name="T39" fmla="*/ 99 h 132"/>
                <a:gd name="T40" fmla="*/ 52 w 251"/>
                <a:gd name="T41" fmla="*/ 124 h 132"/>
                <a:gd name="T42" fmla="*/ 107 w 251"/>
                <a:gd name="T43" fmla="*/ 132 h 132"/>
                <a:gd name="T44" fmla="*/ 155 w 251"/>
                <a:gd name="T45" fmla="*/ 117 h 132"/>
                <a:gd name="T46" fmla="*/ 173 w 251"/>
                <a:gd name="T47" fmla="*/ 107 h 132"/>
                <a:gd name="T48" fmla="*/ 214 w 251"/>
                <a:gd name="T49" fmla="*/ 80 h 132"/>
                <a:gd name="T50" fmla="*/ 251 w 251"/>
                <a:gd name="T51" fmla="*/ 54 h 132"/>
                <a:gd name="T52" fmla="*/ 251 w 251"/>
                <a:gd name="T53" fmla="*/ 54 h 132"/>
                <a:gd name="T54" fmla="*/ 251 w 251"/>
                <a:gd name="T55" fmla="*/ 54 h 132"/>
                <a:gd name="T56" fmla="*/ 250 w 251"/>
                <a:gd name="T57" fmla="*/ 21 h 132"/>
                <a:gd name="T58" fmla="*/ 251 w 251"/>
                <a:gd name="T59" fmla="*/ 0 h 132"/>
                <a:gd name="T60" fmla="*/ 251 w 251"/>
                <a:gd name="T61" fmla="*/ 0 h 132"/>
                <a:gd name="T62" fmla="*/ 251 w 251"/>
                <a:gd name="T63" fmla="*/ 0 h 132"/>
                <a:gd name="T64" fmla="*/ 214 w 251"/>
                <a:gd name="T65" fmla="*/ 24 h 132"/>
                <a:gd name="T66" fmla="*/ 137 w 251"/>
                <a:gd name="T67" fmla="*/ 76 h 132"/>
                <a:gd name="T68" fmla="*/ 134 w 251"/>
                <a:gd name="T69" fmla="*/ 7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1" h="132">
                  <a:moveTo>
                    <a:pt x="134" y="78"/>
                  </a:moveTo>
                  <a:lnTo>
                    <a:pt x="128" y="83"/>
                  </a:lnTo>
                  <a:lnTo>
                    <a:pt x="114" y="91"/>
                  </a:lnTo>
                  <a:lnTo>
                    <a:pt x="75" y="104"/>
                  </a:lnTo>
                  <a:lnTo>
                    <a:pt x="17" y="97"/>
                  </a:lnTo>
                  <a:lnTo>
                    <a:pt x="1" y="89"/>
                  </a:lnTo>
                  <a:lnTo>
                    <a:pt x="0" y="89"/>
                  </a:lnTo>
                  <a:lnTo>
                    <a:pt x="1" y="89"/>
                  </a:lnTo>
                  <a:lnTo>
                    <a:pt x="0" y="89"/>
                  </a:lnTo>
                  <a:lnTo>
                    <a:pt x="1" y="89"/>
                  </a:lnTo>
                  <a:lnTo>
                    <a:pt x="2" y="91"/>
                  </a:lnTo>
                  <a:lnTo>
                    <a:pt x="6" y="94"/>
                  </a:lnTo>
                  <a:lnTo>
                    <a:pt x="8" y="97"/>
                  </a:lnTo>
                  <a:lnTo>
                    <a:pt x="9" y="97"/>
                  </a:lnTo>
                  <a:lnTo>
                    <a:pt x="8" y="97"/>
                  </a:lnTo>
                  <a:lnTo>
                    <a:pt x="9" y="97"/>
                  </a:lnTo>
                  <a:lnTo>
                    <a:pt x="8" y="97"/>
                  </a:lnTo>
                  <a:lnTo>
                    <a:pt x="9" y="97"/>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24" y="111"/>
                  </a:lnTo>
                  <a:lnTo>
                    <a:pt x="52" y="124"/>
                  </a:lnTo>
                  <a:lnTo>
                    <a:pt x="79" y="132"/>
                  </a:lnTo>
                  <a:lnTo>
                    <a:pt x="107" y="132"/>
                  </a:lnTo>
                  <a:lnTo>
                    <a:pt x="132" y="128"/>
                  </a:lnTo>
                  <a:lnTo>
                    <a:pt x="155" y="117"/>
                  </a:lnTo>
                  <a:lnTo>
                    <a:pt x="167" y="111"/>
                  </a:lnTo>
                  <a:lnTo>
                    <a:pt x="173" y="107"/>
                  </a:lnTo>
                  <a:lnTo>
                    <a:pt x="185" y="99"/>
                  </a:lnTo>
                  <a:lnTo>
                    <a:pt x="214" y="80"/>
                  </a:lnTo>
                  <a:lnTo>
                    <a:pt x="243" y="60"/>
                  </a:lnTo>
                  <a:lnTo>
                    <a:pt x="251" y="54"/>
                  </a:lnTo>
                  <a:lnTo>
                    <a:pt x="250" y="54"/>
                  </a:lnTo>
                  <a:lnTo>
                    <a:pt x="251" y="54"/>
                  </a:lnTo>
                  <a:lnTo>
                    <a:pt x="250" y="54"/>
                  </a:lnTo>
                  <a:lnTo>
                    <a:pt x="251" y="54"/>
                  </a:lnTo>
                  <a:lnTo>
                    <a:pt x="251" y="46"/>
                  </a:lnTo>
                  <a:lnTo>
                    <a:pt x="250" y="21"/>
                  </a:lnTo>
                  <a:lnTo>
                    <a:pt x="250" y="1"/>
                  </a:lnTo>
                  <a:lnTo>
                    <a:pt x="251" y="0"/>
                  </a:lnTo>
                  <a:lnTo>
                    <a:pt x="250" y="0"/>
                  </a:lnTo>
                  <a:lnTo>
                    <a:pt x="251" y="0"/>
                  </a:lnTo>
                  <a:lnTo>
                    <a:pt x="250" y="0"/>
                  </a:lnTo>
                  <a:lnTo>
                    <a:pt x="251" y="0"/>
                  </a:lnTo>
                  <a:lnTo>
                    <a:pt x="238" y="8"/>
                  </a:lnTo>
                  <a:lnTo>
                    <a:pt x="214" y="24"/>
                  </a:lnTo>
                  <a:lnTo>
                    <a:pt x="168" y="55"/>
                  </a:lnTo>
                  <a:lnTo>
                    <a:pt x="137" y="76"/>
                  </a:lnTo>
                  <a:lnTo>
                    <a:pt x="134" y="78"/>
                  </a:lnTo>
                  <a:lnTo>
                    <a:pt x="134" y="78"/>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7" name="Freeform 25">
              <a:extLst>
                <a:ext uri="{FF2B5EF4-FFF2-40B4-BE49-F238E27FC236}">
                  <a16:creationId xmlns:a16="http://schemas.microsoft.com/office/drawing/2014/main" id="{FB5F5888-0F37-4038-919B-7F5AB613341A}"/>
                </a:ext>
              </a:extLst>
            </p:cNvPr>
            <p:cNvSpPr>
              <a:spLocks noChangeAspect="1"/>
            </p:cNvSpPr>
            <p:nvPr/>
          </p:nvSpPr>
          <p:spPr bwMode="auto">
            <a:xfrm>
              <a:off x="4633" y="3847"/>
              <a:ext cx="158" cy="90"/>
            </a:xfrm>
            <a:custGeom>
              <a:avLst/>
              <a:gdLst>
                <a:gd name="T0" fmla="*/ 134 w 319"/>
                <a:gd name="T1" fmla="*/ 123 h 179"/>
                <a:gd name="T2" fmla="*/ 128 w 319"/>
                <a:gd name="T3" fmla="*/ 127 h 179"/>
                <a:gd name="T4" fmla="*/ 114 w 319"/>
                <a:gd name="T5" fmla="*/ 135 h 179"/>
                <a:gd name="T6" fmla="*/ 74 w 319"/>
                <a:gd name="T7" fmla="*/ 148 h 179"/>
                <a:gd name="T8" fmla="*/ 17 w 319"/>
                <a:gd name="T9" fmla="*/ 142 h 179"/>
                <a:gd name="T10" fmla="*/ 1 w 319"/>
                <a:gd name="T11" fmla="*/ 134 h 179"/>
                <a:gd name="T12" fmla="*/ 0 w 319"/>
                <a:gd name="T13" fmla="*/ 134 h 179"/>
                <a:gd name="T14" fmla="*/ 1 w 319"/>
                <a:gd name="T15" fmla="*/ 134 h 179"/>
                <a:gd name="T16" fmla="*/ 0 w 319"/>
                <a:gd name="T17" fmla="*/ 134 h 179"/>
                <a:gd name="T18" fmla="*/ 1 w 319"/>
                <a:gd name="T19" fmla="*/ 134 h 179"/>
                <a:gd name="T20" fmla="*/ 2 w 319"/>
                <a:gd name="T21" fmla="*/ 137 h 179"/>
                <a:gd name="T22" fmla="*/ 6 w 319"/>
                <a:gd name="T23" fmla="*/ 140 h 179"/>
                <a:gd name="T24" fmla="*/ 9 w 319"/>
                <a:gd name="T25" fmla="*/ 142 h 179"/>
                <a:gd name="T26" fmla="*/ 10 w 319"/>
                <a:gd name="T27" fmla="*/ 142 h 179"/>
                <a:gd name="T28" fmla="*/ 9 w 319"/>
                <a:gd name="T29" fmla="*/ 142 h 179"/>
                <a:gd name="T30" fmla="*/ 10 w 319"/>
                <a:gd name="T31" fmla="*/ 142 h 179"/>
                <a:gd name="T32" fmla="*/ 9 w 319"/>
                <a:gd name="T33" fmla="*/ 142 h 179"/>
                <a:gd name="T34" fmla="*/ 10 w 319"/>
                <a:gd name="T35" fmla="*/ 142 h 179"/>
                <a:gd name="T36" fmla="*/ 12 w 319"/>
                <a:gd name="T37" fmla="*/ 145 h 179"/>
                <a:gd name="T38" fmla="*/ 14 w 319"/>
                <a:gd name="T39" fmla="*/ 147 h 179"/>
                <a:gd name="T40" fmla="*/ 20 w 319"/>
                <a:gd name="T41" fmla="*/ 152 h 179"/>
                <a:gd name="T42" fmla="*/ 27 w 319"/>
                <a:gd name="T43" fmla="*/ 156 h 179"/>
                <a:gd name="T44" fmla="*/ 29 w 319"/>
                <a:gd name="T45" fmla="*/ 157 h 179"/>
                <a:gd name="T46" fmla="*/ 40 w 319"/>
                <a:gd name="T47" fmla="*/ 165 h 179"/>
                <a:gd name="T48" fmla="*/ 65 w 319"/>
                <a:gd name="T49" fmla="*/ 175 h 179"/>
                <a:gd name="T50" fmla="*/ 89 w 319"/>
                <a:gd name="T51" fmla="*/ 179 h 179"/>
                <a:gd name="T52" fmla="*/ 112 w 319"/>
                <a:gd name="T53" fmla="*/ 178 h 179"/>
                <a:gd name="T54" fmla="*/ 135 w 319"/>
                <a:gd name="T55" fmla="*/ 172 h 179"/>
                <a:gd name="T56" fmla="*/ 157 w 319"/>
                <a:gd name="T57" fmla="*/ 162 h 179"/>
                <a:gd name="T58" fmla="*/ 168 w 319"/>
                <a:gd name="T59" fmla="*/ 155 h 179"/>
                <a:gd name="T60" fmla="*/ 176 w 319"/>
                <a:gd name="T61" fmla="*/ 150 h 179"/>
                <a:gd name="T62" fmla="*/ 196 w 319"/>
                <a:gd name="T63" fmla="*/ 137 h 179"/>
                <a:gd name="T64" fmla="*/ 250 w 319"/>
                <a:gd name="T65" fmla="*/ 101 h 179"/>
                <a:gd name="T66" fmla="*/ 305 w 319"/>
                <a:gd name="T67" fmla="*/ 64 h 179"/>
                <a:gd name="T68" fmla="*/ 319 w 319"/>
                <a:gd name="T69" fmla="*/ 55 h 179"/>
                <a:gd name="T70" fmla="*/ 318 w 319"/>
                <a:gd name="T71" fmla="*/ 55 h 179"/>
                <a:gd name="T72" fmla="*/ 319 w 319"/>
                <a:gd name="T73" fmla="*/ 55 h 179"/>
                <a:gd name="T74" fmla="*/ 318 w 319"/>
                <a:gd name="T75" fmla="*/ 55 h 179"/>
                <a:gd name="T76" fmla="*/ 319 w 319"/>
                <a:gd name="T77" fmla="*/ 55 h 179"/>
                <a:gd name="T78" fmla="*/ 319 w 319"/>
                <a:gd name="T79" fmla="*/ 47 h 179"/>
                <a:gd name="T80" fmla="*/ 318 w 319"/>
                <a:gd name="T81" fmla="*/ 22 h 179"/>
                <a:gd name="T82" fmla="*/ 318 w 319"/>
                <a:gd name="T83" fmla="*/ 1 h 179"/>
                <a:gd name="T84" fmla="*/ 319 w 319"/>
                <a:gd name="T85" fmla="*/ 0 h 179"/>
                <a:gd name="T86" fmla="*/ 318 w 319"/>
                <a:gd name="T87" fmla="*/ 0 h 179"/>
                <a:gd name="T88" fmla="*/ 319 w 319"/>
                <a:gd name="T89" fmla="*/ 0 h 179"/>
                <a:gd name="T90" fmla="*/ 318 w 319"/>
                <a:gd name="T91" fmla="*/ 0 h 179"/>
                <a:gd name="T92" fmla="*/ 319 w 319"/>
                <a:gd name="T93" fmla="*/ 0 h 179"/>
                <a:gd name="T94" fmla="*/ 302 w 319"/>
                <a:gd name="T95" fmla="*/ 11 h 179"/>
                <a:gd name="T96" fmla="*/ 264 w 319"/>
                <a:gd name="T97" fmla="*/ 37 h 179"/>
                <a:gd name="T98" fmla="*/ 188 w 319"/>
                <a:gd name="T99" fmla="*/ 87 h 179"/>
                <a:gd name="T100" fmla="*/ 138 w 319"/>
                <a:gd name="T101" fmla="*/ 121 h 179"/>
                <a:gd name="T102" fmla="*/ 134 w 319"/>
                <a:gd name="T103" fmla="*/ 123 h 179"/>
                <a:gd name="T104" fmla="*/ 134 w 319"/>
                <a:gd name="T105" fmla="*/ 12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9" h="179">
                  <a:moveTo>
                    <a:pt x="134" y="123"/>
                  </a:moveTo>
                  <a:lnTo>
                    <a:pt x="128" y="127"/>
                  </a:lnTo>
                  <a:lnTo>
                    <a:pt x="114" y="135"/>
                  </a:lnTo>
                  <a:lnTo>
                    <a:pt x="74" y="148"/>
                  </a:lnTo>
                  <a:lnTo>
                    <a:pt x="17" y="142"/>
                  </a:lnTo>
                  <a:lnTo>
                    <a:pt x="1" y="134"/>
                  </a:lnTo>
                  <a:lnTo>
                    <a:pt x="0" y="134"/>
                  </a:lnTo>
                  <a:lnTo>
                    <a:pt x="1" y="134"/>
                  </a:lnTo>
                  <a:lnTo>
                    <a:pt x="0" y="134"/>
                  </a:lnTo>
                  <a:lnTo>
                    <a:pt x="1" y="134"/>
                  </a:lnTo>
                  <a:lnTo>
                    <a:pt x="2" y="137"/>
                  </a:lnTo>
                  <a:lnTo>
                    <a:pt x="6" y="140"/>
                  </a:lnTo>
                  <a:lnTo>
                    <a:pt x="9" y="142"/>
                  </a:lnTo>
                  <a:lnTo>
                    <a:pt x="10" y="142"/>
                  </a:lnTo>
                  <a:lnTo>
                    <a:pt x="9" y="142"/>
                  </a:lnTo>
                  <a:lnTo>
                    <a:pt x="10" y="142"/>
                  </a:lnTo>
                  <a:lnTo>
                    <a:pt x="9" y="142"/>
                  </a:lnTo>
                  <a:lnTo>
                    <a:pt x="10" y="142"/>
                  </a:lnTo>
                  <a:lnTo>
                    <a:pt x="12" y="145"/>
                  </a:lnTo>
                  <a:lnTo>
                    <a:pt x="14" y="147"/>
                  </a:lnTo>
                  <a:lnTo>
                    <a:pt x="20" y="152"/>
                  </a:lnTo>
                  <a:lnTo>
                    <a:pt x="27" y="156"/>
                  </a:lnTo>
                  <a:lnTo>
                    <a:pt x="29" y="157"/>
                  </a:lnTo>
                  <a:lnTo>
                    <a:pt x="40" y="165"/>
                  </a:lnTo>
                  <a:lnTo>
                    <a:pt x="65" y="175"/>
                  </a:lnTo>
                  <a:lnTo>
                    <a:pt x="89" y="179"/>
                  </a:lnTo>
                  <a:lnTo>
                    <a:pt x="112" y="178"/>
                  </a:lnTo>
                  <a:lnTo>
                    <a:pt x="135" y="172"/>
                  </a:lnTo>
                  <a:lnTo>
                    <a:pt x="157" y="162"/>
                  </a:lnTo>
                  <a:lnTo>
                    <a:pt x="168" y="155"/>
                  </a:lnTo>
                  <a:lnTo>
                    <a:pt x="176" y="150"/>
                  </a:lnTo>
                  <a:lnTo>
                    <a:pt x="196" y="137"/>
                  </a:lnTo>
                  <a:lnTo>
                    <a:pt x="250" y="101"/>
                  </a:lnTo>
                  <a:lnTo>
                    <a:pt x="305" y="64"/>
                  </a:lnTo>
                  <a:lnTo>
                    <a:pt x="319" y="55"/>
                  </a:lnTo>
                  <a:lnTo>
                    <a:pt x="318" y="55"/>
                  </a:lnTo>
                  <a:lnTo>
                    <a:pt x="319" y="55"/>
                  </a:lnTo>
                  <a:lnTo>
                    <a:pt x="318" y="55"/>
                  </a:lnTo>
                  <a:lnTo>
                    <a:pt x="319" y="55"/>
                  </a:lnTo>
                  <a:lnTo>
                    <a:pt x="319" y="47"/>
                  </a:lnTo>
                  <a:lnTo>
                    <a:pt x="318" y="22"/>
                  </a:lnTo>
                  <a:lnTo>
                    <a:pt x="318" y="1"/>
                  </a:lnTo>
                  <a:lnTo>
                    <a:pt x="319" y="0"/>
                  </a:lnTo>
                  <a:lnTo>
                    <a:pt x="318" y="0"/>
                  </a:lnTo>
                  <a:lnTo>
                    <a:pt x="319" y="0"/>
                  </a:lnTo>
                  <a:lnTo>
                    <a:pt x="318" y="0"/>
                  </a:lnTo>
                  <a:lnTo>
                    <a:pt x="319" y="0"/>
                  </a:lnTo>
                  <a:lnTo>
                    <a:pt x="302" y="11"/>
                  </a:lnTo>
                  <a:lnTo>
                    <a:pt x="264" y="37"/>
                  </a:lnTo>
                  <a:lnTo>
                    <a:pt x="188" y="87"/>
                  </a:lnTo>
                  <a:lnTo>
                    <a:pt x="138" y="121"/>
                  </a:lnTo>
                  <a:lnTo>
                    <a:pt x="134" y="123"/>
                  </a:lnTo>
                  <a:lnTo>
                    <a:pt x="134" y="123"/>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grpSp>
      <p:sp>
        <p:nvSpPr>
          <p:cNvPr id="4" name="Slide Number Placeholder 3">
            <a:extLst>
              <a:ext uri="{FF2B5EF4-FFF2-40B4-BE49-F238E27FC236}">
                <a16:creationId xmlns:a16="http://schemas.microsoft.com/office/drawing/2014/main" id="{3BD2BD06-AE40-A2F5-A644-A91D7B5EB2CF}"/>
              </a:ext>
            </a:extLst>
          </p:cNvPr>
          <p:cNvSpPr>
            <a:spLocks noGrp="1"/>
          </p:cNvSpPr>
          <p:nvPr>
            <p:ph type="sldNum" sz="quarter" idx="16"/>
          </p:nvPr>
        </p:nvSpPr>
        <p:spPr/>
        <p:txBody>
          <a:bodyPr>
            <a:normAutofit fontScale="70000" lnSpcReduction="20000"/>
          </a:bodyPr>
          <a:lstStyle/>
          <a:p>
            <a:fld id="{B6F15528-21DE-4FAA-801E-634DDDAF4B2B}" type="slidenum">
              <a:rPr lang="en-US" smtClean="0"/>
              <a:pPr/>
              <a:t>15</a:t>
            </a:fld>
            <a:endParaRPr lang="en-US"/>
          </a:p>
        </p:txBody>
      </p:sp>
      <p:sp>
        <p:nvSpPr>
          <p:cNvPr id="5" name="TextBox 4">
            <a:extLst>
              <a:ext uri="{FF2B5EF4-FFF2-40B4-BE49-F238E27FC236}">
                <a16:creationId xmlns:a16="http://schemas.microsoft.com/office/drawing/2014/main" id="{6A046A94-EAFE-5BFF-EA95-AFB046E584BB}"/>
              </a:ext>
            </a:extLst>
          </p:cNvPr>
          <p:cNvSpPr txBox="1"/>
          <p:nvPr/>
        </p:nvSpPr>
        <p:spPr>
          <a:xfrm>
            <a:off x="3201984" y="4866501"/>
            <a:ext cx="3000556" cy="276999"/>
          </a:xfrm>
          <a:prstGeom prst="rect">
            <a:avLst/>
          </a:prstGeom>
          <a:noFill/>
        </p:spPr>
        <p:txBody>
          <a:bodyPr wrap="square" rtlCol="0">
            <a:spAutoFit/>
          </a:bodyPr>
          <a:lstStyle/>
          <a:p>
            <a:r>
              <a:rPr lang="en-US" sz="1200" i="1" dirty="0"/>
              <a:t>Presented for ICCP, September, 2023</a:t>
            </a:r>
          </a:p>
        </p:txBody>
      </p:sp>
    </p:spTree>
    <p:extLst>
      <p:ext uri="{BB962C8B-B14F-4D97-AF65-F5344CB8AC3E}">
        <p14:creationId xmlns:p14="http://schemas.microsoft.com/office/powerpoint/2010/main" val="453362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sz="quarter" idx="13"/>
          </p:nvPr>
        </p:nvSpPr>
        <p:spPr>
          <a:xfrm>
            <a:off x="243484" y="1463278"/>
            <a:ext cx="5090518" cy="3394472"/>
          </a:xfrm>
        </p:spPr>
        <p:txBody>
          <a:bodyPr>
            <a:normAutofit/>
          </a:bodyPr>
          <a:lstStyle/>
          <a:p>
            <a:pPr marL="231775" indent="-231775" eaLnBrk="1" hangingPunct="1">
              <a:lnSpc>
                <a:spcPct val="90000"/>
              </a:lnSpc>
              <a:buClr>
                <a:srgbClr val="FFFF00"/>
              </a:buClr>
              <a:buFont typeface="Courier New" panose="02070309020205020404" pitchFamily="49" charset="0"/>
              <a:buChar char="o"/>
            </a:pPr>
            <a:r>
              <a:rPr lang="en-US" sz="2400" dirty="0">
                <a:latin typeface="Arial" panose="020B0604020202020204" pitchFamily="34" charset="0"/>
                <a:cs typeface="Arial" panose="020B0604020202020204" pitchFamily="34" charset="0"/>
              </a:rPr>
              <a:t>Problem to be solved </a:t>
            </a:r>
          </a:p>
          <a:p>
            <a:pPr marL="231775" indent="-231775" eaLnBrk="1" hangingPunct="1">
              <a:lnSpc>
                <a:spcPct val="90000"/>
              </a:lnSpc>
              <a:buClr>
                <a:srgbClr val="FFFF00"/>
              </a:buClr>
              <a:buFont typeface="Courier New" panose="02070309020205020404" pitchFamily="49" charset="0"/>
              <a:buChar char="o"/>
            </a:pPr>
            <a:r>
              <a:rPr lang="en-US" sz="2400" dirty="0">
                <a:latin typeface="Arial" panose="020B0604020202020204" pitchFamily="34" charset="0"/>
                <a:cs typeface="Arial" panose="020B0604020202020204" pitchFamily="34" charset="0"/>
              </a:rPr>
              <a:t>History of the working group</a:t>
            </a:r>
          </a:p>
          <a:p>
            <a:pPr marL="231775" indent="-231775" eaLnBrk="1" hangingPunct="1">
              <a:lnSpc>
                <a:spcPct val="90000"/>
              </a:lnSpc>
              <a:buClr>
                <a:srgbClr val="FFFF00"/>
              </a:buClr>
              <a:buFont typeface="Courier New" panose="02070309020205020404" pitchFamily="49" charset="0"/>
              <a:buChar char="o"/>
            </a:pPr>
            <a:r>
              <a:rPr lang="en-US" sz="2400" dirty="0">
                <a:latin typeface="Arial" panose="020B0604020202020204" pitchFamily="34" charset="0"/>
                <a:cs typeface="Arial" panose="020B0604020202020204" pitchFamily="34" charset="0"/>
              </a:rPr>
              <a:t>Updates since 2022:</a:t>
            </a:r>
          </a:p>
          <a:p>
            <a:pPr marL="403225" lvl="1" indent="-231775">
              <a:lnSpc>
                <a:spcPct val="90000"/>
              </a:lnSpc>
              <a:buClr>
                <a:srgbClr val="FFFF00"/>
              </a:buClr>
              <a:buFont typeface="Courier New" panose="02070309020205020404" pitchFamily="49" charset="0"/>
              <a:buChar char="o"/>
            </a:pPr>
            <a:r>
              <a:rPr lang="en-US" sz="2400" dirty="0">
                <a:latin typeface="Arial" panose="020B0604020202020204" pitchFamily="34" charset="0"/>
                <a:cs typeface="Arial" panose="020B0604020202020204" pitchFamily="34" charset="0"/>
              </a:rPr>
              <a:t>ASTM D7708 renewal ballot</a:t>
            </a:r>
          </a:p>
          <a:p>
            <a:pPr marL="403225" lvl="1" indent="-231775">
              <a:lnSpc>
                <a:spcPct val="90000"/>
              </a:lnSpc>
              <a:buClr>
                <a:srgbClr val="FFFF00"/>
              </a:buClr>
              <a:buFont typeface="Courier New" panose="02070309020205020404" pitchFamily="49" charset="0"/>
              <a:buChar char="o"/>
            </a:pPr>
            <a:r>
              <a:rPr lang="en-US" sz="2400" dirty="0">
                <a:latin typeface="Arial" panose="020B0604020202020204" pitchFamily="34" charset="0"/>
                <a:cs typeface="Arial" panose="020B0604020202020204" pitchFamily="34" charset="0"/>
              </a:rPr>
              <a:t>Fixes related to renewal ballot</a:t>
            </a:r>
          </a:p>
          <a:p>
            <a:pPr marL="231775" indent="-231775" eaLnBrk="1" hangingPunct="1">
              <a:lnSpc>
                <a:spcPct val="90000"/>
              </a:lnSpc>
              <a:buClr>
                <a:srgbClr val="FFFF00"/>
              </a:buClr>
              <a:buFont typeface="Courier New" panose="02070309020205020404" pitchFamily="49" charset="0"/>
              <a:buChar char="o"/>
            </a:pPr>
            <a:r>
              <a:rPr lang="en-US" sz="2400" dirty="0">
                <a:latin typeface="Arial" panose="020B0604020202020204" pitchFamily="34" charset="0"/>
                <a:cs typeface="Arial" panose="020B0604020202020204" pitchFamily="34" charset="0"/>
              </a:rPr>
              <a:t>Summary &amp; proposal for new activities</a:t>
            </a:r>
          </a:p>
        </p:txBody>
      </p:sp>
      <p:sp>
        <p:nvSpPr>
          <p:cNvPr id="3" name="Title 2"/>
          <p:cNvSpPr>
            <a:spLocks noGrp="1"/>
          </p:cNvSpPr>
          <p:nvPr>
            <p:ph type="title"/>
          </p:nvPr>
        </p:nvSpPr>
        <p:spPr>
          <a:xfrm>
            <a:off x="457200" y="114300"/>
            <a:ext cx="8229600" cy="857250"/>
          </a:xfrm>
        </p:spPr>
        <p:txBody>
          <a:bodyPr>
            <a:normAutofit/>
          </a:bodyPr>
          <a:lstStyle/>
          <a:p>
            <a:r>
              <a:rPr lang="en-US" sz="4400" b="1" dirty="0">
                <a:solidFill>
                  <a:srgbClr val="FFFF00"/>
                </a:solidFill>
                <a:latin typeface="Arial" panose="020B0604020202020204" pitchFamily="34" charset="0"/>
                <a:cs typeface="Arial" panose="020B0604020202020204" pitchFamily="34" charset="0"/>
              </a:rPr>
              <a:t>Outline of this presentation</a:t>
            </a:r>
            <a:endParaRPr lang="en-US" b="1" dirty="0">
              <a:latin typeface="Arial" panose="020B0604020202020204" pitchFamily="34" charset="0"/>
              <a:cs typeface="Arial" panose="020B0604020202020204" pitchFamily="34" charset="0"/>
            </a:endParaRPr>
          </a:p>
        </p:txBody>
      </p:sp>
      <p:pic>
        <p:nvPicPr>
          <p:cNvPr id="17" name="Picture 8"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914400"/>
            <a:ext cx="3729038"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9"/>
          <p:cNvSpPr txBox="1">
            <a:spLocks noChangeArrowheads="1"/>
          </p:cNvSpPr>
          <p:nvPr/>
        </p:nvSpPr>
        <p:spPr bwMode="auto">
          <a:xfrm>
            <a:off x="5334000" y="2455070"/>
            <a:ext cx="3124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i="1" dirty="0">
                <a:latin typeface="Arial" panose="020B0604020202020204" pitchFamily="34" charset="0"/>
                <a:cs typeface="Arial" panose="020B0604020202020204" pitchFamily="34" charset="0"/>
              </a:rPr>
              <a:t>Vitrinite?</a:t>
            </a:r>
          </a:p>
        </p:txBody>
      </p:sp>
      <p:pic>
        <p:nvPicPr>
          <p:cNvPr id="19" name="Picture 7" descr="untitled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3" y="2743200"/>
            <a:ext cx="3730625"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a:spLocks noChangeArrowheads="1"/>
          </p:cNvSpPr>
          <p:nvPr/>
        </p:nvSpPr>
        <p:spPr bwMode="auto">
          <a:xfrm>
            <a:off x="5334000" y="4629152"/>
            <a:ext cx="3124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i="1" dirty="0">
                <a:latin typeface="Arial" panose="020B0604020202020204" pitchFamily="34" charset="0"/>
                <a:cs typeface="Arial" panose="020B0604020202020204" pitchFamily="34" charset="0"/>
              </a:rPr>
              <a:t>Vitrinite?</a:t>
            </a:r>
          </a:p>
        </p:txBody>
      </p:sp>
      <p:pic>
        <p:nvPicPr>
          <p:cNvPr id="22" name="Picture 2" descr="ICCP TM logo - transparent background">
            <a:extLst>
              <a:ext uri="{FF2B5EF4-FFF2-40B4-BE49-F238E27FC236}">
                <a16:creationId xmlns:a16="http://schemas.microsoft.com/office/drawing/2014/main" id="{F384CC4E-35D5-47FD-9535-8FC4E29D6DC3}"/>
              </a:ext>
            </a:extLst>
          </p:cNvPr>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8458200" y="3572"/>
            <a:ext cx="671516" cy="702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a:extLst>
              <a:ext uri="{FF2B5EF4-FFF2-40B4-BE49-F238E27FC236}">
                <a16:creationId xmlns:a16="http://schemas.microsoft.com/office/drawing/2014/main" id="{6513CE40-F0A4-4DBF-8218-9F96F29FDDD8}"/>
              </a:ext>
            </a:extLst>
          </p:cNvPr>
          <p:cNvGrpSpPr>
            <a:grpSpLocks noChangeAspect="1"/>
          </p:cNvGrpSpPr>
          <p:nvPr/>
        </p:nvGrpSpPr>
        <p:grpSpPr bwMode="auto">
          <a:xfrm>
            <a:off x="21938" y="4781550"/>
            <a:ext cx="1195388" cy="300038"/>
            <a:chOff x="4530" y="3792"/>
            <a:chExt cx="1058" cy="280"/>
          </a:xfrm>
          <a:solidFill>
            <a:schemeClr val="tx1"/>
          </a:solidFill>
        </p:grpSpPr>
        <p:sp>
          <p:nvSpPr>
            <p:cNvPr id="11" name="Freeform 15">
              <a:extLst>
                <a:ext uri="{FF2B5EF4-FFF2-40B4-BE49-F238E27FC236}">
                  <a16:creationId xmlns:a16="http://schemas.microsoft.com/office/drawing/2014/main" id="{A247EF11-3243-48A0-8568-D019617044A2}"/>
                </a:ext>
              </a:extLst>
            </p:cNvPr>
            <p:cNvSpPr>
              <a:spLocks noChangeAspect="1"/>
            </p:cNvSpPr>
            <p:nvPr/>
          </p:nvSpPr>
          <p:spPr bwMode="auto">
            <a:xfrm>
              <a:off x="4839" y="3797"/>
              <a:ext cx="182" cy="274"/>
            </a:xfrm>
            <a:custGeom>
              <a:avLst/>
              <a:gdLst>
                <a:gd name="T0" fmla="*/ 366 w 368"/>
                <a:gd name="T1" fmla="*/ 383 h 548"/>
                <a:gd name="T2" fmla="*/ 366 w 368"/>
                <a:gd name="T3" fmla="*/ 383 h 548"/>
                <a:gd name="T4" fmla="*/ 366 w 368"/>
                <a:gd name="T5" fmla="*/ 403 h 548"/>
                <a:gd name="T6" fmla="*/ 340 w 368"/>
                <a:gd name="T7" fmla="*/ 479 h 548"/>
                <a:gd name="T8" fmla="*/ 271 w 368"/>
                <a:gd name="T9" fmla="*/ 534 h 548"/>
                <a:gd name="T10" fmla="*/ 185 w 368"/>
                <a:gd name="T11" fmla="*/ 548 h 548"/>
                <a:gd name="T12" fmla="*/ 103 w 368"/>
                <a:gd name="T13" fmla="*/ 537 h 548"/>
                <a:gd name="T14" fmla="*/ 31 w 368"/>
                <a:gd name="T15" fmla="*/ 488 h 548"/>
                <a:gd name="T16" fmla="*/ 3 w 368"/>
                <a:gd name="T17" fmla="*/ 408 h 548"/>
                <a:gd name="T18" fmla="*/ 0 w 368"/>
                <a:gd name="T19" fmla="*/ 383 h 548"/>
                <a:gd name="T20" fmla="*/ 0 w 368"/>
                <a:gd name="T21" fmla="*/ 383 h 548"/>
                <a:gd name="T22" fmla="*/ 0 w 368"/>
                <a:gd name="T23" fmla="*/ 376 h 548"/>
                <a:gd name="T24" fmla="*/ 0 w 368"/>
                <a:gd name="T25" fmla="*/ 144 h 548"/>
                <a:gd name="T26" fmla="*/ 1 w 368"/>
                <a:gd name="T27" fmla="*/ 0 h 548"/>
                <a:gd name="T28" fmla="*/ 19 w 368"/>
                <a:gd name="T29" fmla="*/ 0 h 548"/>
                <a:gd name="T30" fmla="*/ 112 w 368"/>
                <a:gd name="T31" fmla="*/ 0 h 548"/>
                <a:gd name="T32" fmla="*/ 113 w 368"/>
                <a:gd name="T33" fmla="*/ 8 h 548"/>
                <a:gd name="T34" fmla="*/ 113 w 368"/>
                <a:gd name="T35" fmla="*/ 234 h 548"/>
                <a:gd name="T36" fmla="*/ 114 w 368"/>
                <a:gd name="T37" fmla="*/ 374 h 548"/>
                <a:gd name="T38" fmla="*/ 114 w 368"/>
                <a:gd name="T39" fmla="*/ 374 h 548"/>
                <a:gd name="T40" fmla="*/ 114 w 368"/>
                <a:gd name="T41" fmla="*/ 374 h 548"/>
                <a:gd name="T42" fmla="*/ 119 w 368"/>
                <a:gd name="T43" fmla="*/ 418 h 548"/>
                <a:gd name="T44" fmla="*/ 140 w 368"/>
                <a:gd name="T45" fmla="*/ 454 h 548"/>
                <a:gd name="T46" fmla="*/ 173 w 368"/>
                <a:gd name="T47" fmla="*/ 468 h 548"/>
                <a:gd name="T48" fmla="*/ 195 w 368"/>
                <a:gd name="T49" fmla="*/ 468 h 548"/>
                <a:gd name="T50" fmla="*/ 231 w 368"/>
                <a:gd name="T51" fmla="*/ 452 h 548"/>
                <a:gd name="T52" fmla="*/ 250 w 368"/>
                <a:gd name="T53" fmla="*/ 415 h 548"/>
                <a:gd name="T54" fmla="*/ 255 w 368"/>
                <a:gd name="T55" fmla="*/ 374 h 548"/>
                <a:gd name="T56" fmla="*/ 255 w 368"/>
                <a:gd name="T57" fmla="*/ 374 h 548"/>
                <a:gd name="T58" fmla="*/ 255 w 368"/>
                <a:gd name="T59" fmla="*/ 374 h 548"/>
                <a:gd name="T60" fmla="*/ 255 w 368"/>
                <a:gd name="T61" fmla="*/ 317 h 548"/>
                <a:gd name="T62" fmla="*/ 254 w 368"/>
                <a:gd name="T63" fmla="*/ 8 h 548"/>
                <a:gd name="T64" fmla="*/ 256 w 368"/>
                <a:gd name="T65" fmla="*/ 0 h 548"/>
                <a:gd name="T66" fmla="*/ 325 w 368"/>
                <a:gd name="T67" fmla="*/ 0 h 548"/>
                <a:gd name="T68" fmla="*/ 368 w 368"/>
                <a:gd name="T69" fmla="*/ 0 h 548"/>
                <a:gd name="T70" fmla="*/ 368 w 368"/>
                <a:gd name="T71" fmla="*/ 0 h 548"/>
                <a:gd name="T72" fmla="*/ 368 w 368"/>
                <a:gd name="T73" fmla="*/ 0 h 548"/>
                <a:gd name="T74" fmla="*/ 368 w 368"/>
                <a:gd name="T75" fmla="*/ 60 h 548"/>
                <a:gd name="T76" fmla="*/ 366 w 368"/>
                <a:gd name="T77" fmla="*/ 376 h 548"/>
                <a:gd name="T78" fmla="*/ 368 w 368"/>
                <a:gd name="T79" fmla="*/ 383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8" h="548">
                  <a:moveTo>
                    <a:pt x="368" y="383"/>
                  </a:moveTo>
                  <a:lnTo>
                    <a:pt x="366" y="383"/>
                  </a:lnTo>
                  <a:lnTo>
                    <a:pt x="368" y="383"/>
                  </a:lnTo>
                  <a:lnTo>
                    <a:pt x="366" y="383"/>
                  </a:lnTo>
                  <a:lnTo>
                    <a:pt x="368" y="383"/>
                  </a:lnTo>
                  <a:lnTo>
                    <a:pt x="366" y="403"/>
                  </a:lnTo>
                  <a:lnTo>
                    <a:pt x="358" y="444"/>
                  </a:lnTo>
                  <a:lnTo>
                    <a:pt x="340" y="479"/>
                  </a:lnTo>
                  <a:lnTo>
                    <a:pt x="311" y="511"/>
                  </a:lnTo>
                  <a:lnTo>
                    <a:pt x="271" y="534"/>
                  </a:lnTo>
                  <a:lnTo>
                    <a:pt x="217" y="547"/>
                  </a:lnTo>
                  <a:lnTo>
                    <a:pt x="185" y="548"/>
                  </a:lnTo>
                  <a:lnTo>
                    <a:pt x="155" y="547"/>
                  </a:lnTo>
                  <a:lnTo>
                    <a:pt x="103" y="537"/>
                  </a:lnTo>
                  <a:lnTo>
                    <a:pt x="62" y="517"/>
                  </a:lnTo>
                  <a:lnTo>
                    <a:pt x="31" y="488"/>
                  </a:lnTo>
                  <a:lnTo>
                    <a:pt x="12" y="452"/>
                  </a:lnTo>
                  <a:lnTo>
                    <a:pt x="3" y="408"/>
                  </a:lnTo>
                  <a:lnTo>
                    <a:pt x="1" y="383"/>
                  </a:lnTo>
                  <a:lnTo>
                    <a:pt x="0" y="383"/>
                  </a:lnTo>
                  <a:lnTo>
                    <a:pt x="1" y="383"/>
                  </a:lnTo>
                  <a:lnTo>
                    <a:pt x="0" y="383"/>
                  </a:lnTo>
                  <a:lnTo>
                    <a:pt x="1" y="383"/>
                  </a:lnTo>
                  <a:lnTo>
                    <a:pt x="0" y="376"/>
                  </a:lnTo>
                  <a:lnTo>
                    <a:pt x="1" y="323"/>
                  </a:lnTo>
                  <a:lnTo>
                    <a:pt x="0" y="144"/>
                  </a:lnTo>
                  <a:lnTo>
                    <a:pt x="0" y="8"/>
                  </a:lnTo>
                  <a:lnTo>
                    <a:pt x="1" y="0"/>
                  </a:lnTo>
                  <a:lnTo>
                    <a:pt x="3" y="0"/>
                  </a:lnTo>
                  <a:lnTo>
                    <a:pt x="19" y="0"/>
                  </a:lnTo>
                  <a:lnTo>
                    <a:pt x="72" y="0"/>
                  </a:lnTo>
                  <a:lnTo>
                    <a:pt x="112" y="0"/>
                  </a:lnTo>
                  <a:lnTo>
                    <a:pt x="114" y="0"/>
                  </a:lnTo>
                  <a:lnTo>
                    <a:pt x="113" y="8"/>
                  </a:lnTo>
                  <a:lnTo>
                    <a:pt x="114" y="58"/>
                  </a:lnTo>
                  <a:lnTo>
                    <a:pt x="113" y="234"/>
                  </a:lnTo>
                  <a:lnTo>
                    <a:pt x="113" y="368"/>
                  </a:lnTo>
                  <a:lnTo>
                    <a:pt x="114" y="374"/>
                  </a:lnTo>
                  <a:lnTo>
                    <a:pt x="113" y="374"/>
                  </a:lnTo>
                  <a:lnTo>
                    <a:pt x="114" y="374"/>
                  </a:lnTo>
                  <a:lnTo>
                    <a:pt x="113" y="374"/>
                  </a:lnTo>
                  <a:lnTo>
                    <a:pt x="114" y="374"/>
                  </a:lnTo>
                  <a:lnTo>
                    <a:pt x="114" y="391"/>
                  </a:lnTo>
                  <a:lnTo>
                    <a:pt x="119" y="418"/>
                  </a:lnTo>
                  <a:lnTo>
                    <a:pt x="127" y="439"/>
                  </a:lnTo>
                  <a:lnTo>
                    <a:pt x="140" y="454"/>
                  </a:lnTo>
                  <a:lnTo>
                    <a:pt x="155" y="463"/>
                  </a:lnTo>
                  <a:lnTo>
                    <a:pt x="173" y="468"/>
                  </a:lnTo>
                  <a:lnTo>
                    <a:pt x="183" y="468"/>
                  </a:lnTo>
                  <a:lnTo>
                    <a:pt x="195" y="468"/>
                  </a:lnTo>
                  <a:lnTo>
                    <a:pt x="214" y="462"/>
                  </a:lnTo>
                  <a:lnTo>
                    <a:pt x="231" y="452"/>
                  </a:lnTo>
                  <a:lnTo>
                    <a:pt x="242" y="435"/>
                  </a:lnTo>
                  <a:lnTo>
                    <a:pt x="250" y="415"/>
                  </a:lnTo>
                  <a:lnTo>
                    <a:pt x="254" y="389"/>
                  </a:lnTo>
                  <a:lnTo>
                    <a:pt x="255" y="374"/>
                  </a:lnTo>
                  <a:lnTo>
                    <a:pt x="254" y="374"/>
                  </a:lnTo>
                  <a:lnTo>
                    <a:pt x="255" y="374"/>
                  </a:lnTo>
                  <a:lnTo>
                    <a:pt x="254" y="374"/>
                  </a:lnTo>
                  <a:lnTo>
                    <a:pt x="255" y="374"/>
                  </a:lnTo>
                  <a:lnTo>
                    <a:pt x="254" y="368"/>
                  </a:lnTo>
                  <a:lnTo>
                    <a:pt x="255" y="317"/>
                  </a:lnTo>
                  <a:lnTo>
                    <a:pt x="254" y="141"/>
                  </a:lnTo>
                  <a:lnTo>
                    <a:pt x="254" y="8"/>
                  </a:lnTo>
                  <a:lnTo>
                    <a:pt x="255" y="0"/>
                  </a:lnTo>
                  <a:lnTo>
                    <a:pt x="256" y="0"/>
                  </a:lnTo>
                  <a:lnTo>
                    <a:pt x="272" y="0"/>
                  </a:lnTo>
                  <a:lnTo>
                    <a:pt x="325" y="0"/>
                  </a:lnTo>
                  <a:lnTo>
                    <a:pt x="365" y="0"/>
                  </a:lnTo>
                  <a:lnTo>
                    <a:pt x="368" y="0"/>
                  </a:lnTo>
                  <a:lnTo>
                    <a:pt x="366" y="0"/>
                  </a:lnTo>
                  <a:lnTo>
                    <a:pt x="368" y="0"/>
                  </a:lnTo>
                  <a:lnTo>
                    <a:pt x="366" y="0"/>
                  </a:lnTo>
                  <a:lnTo>
                    <a:pt x="368" y="0"/>
                  </a:lnTo>
                  <a:lnTo>
                    <a:pt x="366" y="8"/>
                  </a:lnTo>
                  <a:lnTo>
                    <a:pt x="368" y="60"/>
                  </a:lnTo>
                  <a:lnTo>
                    <a:pt x="366" y="239"/>
                  </a:lnTo>
                  <a:lnTo>
                    <a:pt x="366" y="376"/>
                  </a:lnTo>
                  <a:lnTo>
                    <a:pt x="368" y="383"/>
                  </a:lnTo>
                  <a:lnTo>
                    <a:pt x="368" y="383"/>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2" name="Freeform 16">
              <a:extLst>
                <a:ext uri="{FF2B5EF4-FFF2-40B4-BE49-F238E27FC236}">
                  <a16:creationId xmlns:a16="http://schemas.microsoft.com/office/drawing/2014/main" id="{52304805-626E-42C1-B2E1-51F9F7D3C2A3}"/>
                </a:ext>
              </a:extLst>
            </p:cNvPr>
            <p:cNvSpPr>
              <a:spLocks noChangeAspect="1"/>
            </p:cNvSpPr>
            <p:nvPr/>
          </p:nvSpPr>
          <p:spPr bwMode="auto">
            <a:xfrm>
              <a:off x="5035" y="3792"/>
              <a:ext cx="174" cy="279"/>
            </a:xfrm>
            <a:custGeom>
              <a:avLst/>
              <a:gdLst>
                <a:gd name="T0" fmla="*/ 0 w 350"/>
                <a:gd name="T1" fmla="*/ 382 h 558"/>
                <a:gd name="T2" fmla="*/ 0 w 350"/>
                <a:gd name="T3" fmla="*/ 382 h 558"/>
                <a:gd name="T4" fmla="*/ 2 w 350"/>
                <a:gd name="T5" fmla="*/ 382 h 558"/>
                <a:gd name="T6" fmla="*/ 71 w 350"/>
                <a:gd name="T7" fmla="*/ 382 h 558"/>
                <a:gd name="T8" fmla="*/ 114 w 350"/>
                <a:gd name="T9" fmla="*/ 382 h 558"/>
                <a:gd name="T10" fmla="*/ 114 w 350"/>
                <a:gd name="T11" fmla="*/ 382 h 558"/>
                <a:gd name="T12" fmla="*/ 114 w 350"/>
                <a:gd name="T13" fmla="*/ 382 h 558"/>
                <a:gd name="T14" fmla="*/ 115 w 350"/>
                <a:gd name="T15" fmla="*/ 419 h 558"/>
                <a:gd name="T16" fmla="*/ 126 w 350"/>
                <a:gd name="T17" fmla="*/ 458 h 558"/>
                <a:gd name="T18" fmla="*/ 163 w 350"/>
                <a:gd name="T19" fmla="*/ 478 h 558"/>
                <a:gd name="T20" fmla="*/ 186 w 350"/>
                <a:gd name="T21" fmla="*/ 478 h 558"/>
                <a:gd name="T22" fmla="*/ 215 w 350"/>
                <a:gd name="T23" fmla="*/ 466 h 558"/>
                <a:gd name="T24" fmla="*/ 230 w 350"/>
                <a:gd name="T25" fmla="*/ 441 h 558"/>
                <a:gd name="T26" fmla="*/ 235 w 350"/>
                <a:gd name="T27" fmla="*/ 416 h 558"/>
                <a:gd name="T28" fmla="*/ 217 w 350"/>
                <a:gd name="T29" fmla="*/ 374 h 558"/>
                <a:gd name="T30" fmla="*/ 175 w 350"/>
                <a:gd name="T31" fmla="*/ 341 h 558"/>
                <a:gd name="T32" fmla="*/ 66 w 350"/>
                <a:gd name="T33" fmla="*/ 271 h 558"/>
                <a:gd name="T34" fmla="*/ 8 w 350"/>
                <a:gd name="T35" fmla="*/ 152 h 558"/>
                <a:gd name="T36" fmla="*/ 8 w 350"/>
                <a:gd name="T37" fmla="*/ 133 h 558"/>
                <a:gd name="T38" fmla="*/ 32 w 350"/>
                <a:gd name="T39" fmla="*/ 60 h 558"/>
                <a:gd name="T40" fmla="*/ 99 w 350"/>
                <a:gd name="T41" fmla="*/ 13 h 558"/>
                <a:gd name="T42" fmla="*/ 185 w 350"/>
                <a:gd name="T43" fmla="*/ 0 h 558"/>
                <a:gd name="T44" fmla="*/ 256 w 350"/>
                <a:gd name="T45" fmla="*/ 11 h 558"/>
                <a:gd name="T46" fmla="*/ 320 w 350"/>
                <a:gd name="T47" fmla="*/ 54 h 558"/>
                <a:gd name="T48" fmla="*/ 343 w 350"/>
                <a:gd name="T49" fmla="*/ 136 h 558"/>
                <a:gd name="T50" fmla="*/ 342 w 350"/>
                <a:gd name="T51" fmla="*/ 163 h 558"/>
                <a:gd name="T52" fmla="*/ 342 w 350"/>
                <a:gd name="T53" fmla="*/ 163 h 558"/>
                <a:gd name="T54" fmla="*/ 340 w 350"/>
                <a:gd name="T55" fmla="*/ 163 h 558"/>
                <a:gd name="T56" fmla="*/ 274 w 350"/>
                <a:gd name="T57" fmla="*/ 163 h 558"/>
                <a:gd name="T58" fmla="*/ 232 w 350"/>
                <a:gd name="T59" fmla="*/ 163 h 558"/>
                <a:gd name="T60" fmla="*/ 232 w 350"/>
                <a:gd name="T61" fmla="*/ 163 h 558"/>
                <a:gd name="T62" fmla="*/ 232 w 350"/>
                <a:gd name="T63" fmla="*/ 163 h 558"/>
                <a:gd name="T64" fmla="*/ 230 w 350"/>
                <a:gd name="T65" fmla="*/ 134 h 558"/>
                <a:gd name="T66" fmla="*/ 218 w 350"/>
                <a:gd name="T67" fmla="*/ 100 h 558"/>
                <a:gd name="T68" fmla="*/ 191 w 350"/>
                <a:gd name="T69" fmla="*/ 82 h 558"/>
                <a:gd name="T70" fmla="*/ 171 w 350"/>
                <a:gd name="T71" fmla="*/ 82 h 558"/>
                <a:gd name="T72" fmla="*/ 142 w 350"/>
                <a:gd name="T73" fmla="*/ 92 h 558"/>
                <a:gd name="T74" fmla="*/ 125 w 350"/>
                <a:gd name="T75" fmla="*/ 114 h 558"/>
                <a:gd name="T76" fmla="*/ 122 w 350"/>
                <a:gd name="T77" fmla="*/ 138 h 558"/>
                <a:gd name="T78" fmla="*/ 138 w 350"/>
                <a:gd name="T79" fmla="*/ 182 h 558"/>
                <a:gd name="T80" fmla="*/ 180 w 350"/>
                <a:gd name="T81" fmla="*/ 215 h 558"/>
                <a:gd name="T82" fmla="*/ 290 w 350"/>
                <a:gd name="T83" fmla="*/ 282 h 558"/>
                <a:gd name="T84" fmla="*/ 349 w 350"/>
                <a:gd name="T85" fmla="*/ 402 h 558"/>
                <a:gd name="T86" fmla="*/ 347 w 350"/>
                <a:gd name="T87" fmla="*/ 435 h 558"/>
                <a:gd name="T88" fmla="*/ 305 w 350"/>
                <a:gd name="T89" fmla="*/ 521 h 558"/>
                <a:gd name="T90" fmla="*/ 226 w 350"/>
                <a:gd name="T91" fmla="*/ 554 h 558"/>
                <a:gd name="T92" fmla="*/ 161 w 350"/>
                <a:gd name="T93" fmla="*/ 558 h 558"/>
                <a:gd name="T94" fmla="*/ 161 w 350"/>
                <a:gd name="T95" fmla="*/ 558 h 558"/>
                <a:gd name="T96" fmla="*/ 161 w 350"/>
                <a:gd name="T97" fmla="*/ 558 h 558"/>
                <a:gd name="T98" fmla="*/ 161 w 350"/>
                <a:gd name="T99" fmla="*/ 558 h 558"/>
                <a:gd name="T100" fmla="*/ 161 w 350"/>
                <a:gd name="T101" fmla="*/ 558 h 558"/>
                <a:gd name="T102" fmla="*/ 76 w 350"/>
                <a:gd name="T103" fmla="*/ 544 h 558"/>
                <a:gd name="T104" fmla="*/ 16 w 350"/>
                <a:gd name="T105" fmla="*/ 489 h 558"/>
                <a:gd name="T106" fmla="*/ 0 w 350"/>
                <a:gd name="T107" fmla="*/ 406 h 558"/>
                <a:gd name="T108" fmla="*/ 1 w 350"/>
                <a:gd name="T109" fmla="*/ 382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0" h="558">
                  <a:moveTo>
                    <a:pt x="1" y="382"/>
                  </a:moveTo>
                  <a:lnTo>
                    <a:pt x="0" y="382"/>
                  </a:lnTo>
                  <a:lnTo>
                    <a:pt x="1" y="382"/>
                  </a:lnTo>
                  <a:lnTo>
                    <a:pt x="0" y="382"/>
                  </a:lnTo>
                  <a:lnTo>
                    <a:pt x="1" y="382"/>
                  </a:lnTo>
                  <a:lnTo>
                    <a:pt x="2" y="382"/>
                  </a:lnTo>
                  <a:lnTo>
                    <a:pt x="18" y="382"/>
                  </a:lnTo>
                  <a:lnTo>
                    <a:pt x="71" y="382"/>
                  </a:lnTo>
                  <a:lnTo>
                    <a:pt x="111" y="382"/>
                  </a:lnTo>
                  <a:lnTo>
                    <a:pt x="114" y="382"/>
                  </a:lnTo>
                  <a:lnTo>
                    <a:pt x="112" y="382"/>
                  </a:lnTo>
                  <a:lnTo>
                    <a:pt x="114" y="382"/>
                  </a:lnTo>
                  <a:lnTo>
                    <a:pt x="112" y="382"/>
                  </a:lnTo>
                  <a:lnTo>
                    <a:pt x="114" y="382"/>
                  </a:lnTo>
                  <a:lnTo>
                    <a:pt x="114" y="396"/>
                  </a:lnTo>
                  <a:lnTo>
                    <a:pt x="115" y="419"/>
                  </a:lnTo>
                  <a:lnTo>
                    <a:pt x="118" y="441"/>
                  </a:lnTo>
                  <a:lnTo>
                    <a:pt x="126" y="458"/>
                  </a:lnTo>
                  <a:lnTo>
                    <a:pt x="141" y="471"/>
                  </a:lnTo>
                  <a:lnTo>
                    <a:pt x="163" y="478"/>
                  </a:lnTo>
                  <a:lnTo>
                    <a:pt x="178" y="478"/>
                  </a:lnTo>
                  <a:lnTo>
                    <a:pt x="186" y="478"/>
                  </a:lnTo>
                  <a:lnTo>
                    <a:pt x="202" y="474"/>
                  </a:lnTo>
                  <a:lnTo>
                    <a:pt x="215" y="466"/>
                  </a:lnTo>
                  <a:lnTo>
                    <a:pt x="224" y="455"/>
                  </a:lnTo>
                  <a:lnTo>
                    <a:pt x="230" y="441"/>
                  </a:lnTo>
                  <a:lnTo>
                    <a:pt x="233" y="425"/>
                  </a:lnTo>
                  <a:lnTo>
                    <a:pt x="235" y="416"/>
                  </a:lnTo>
                  <a:lnTo>
                    <a:pt x="230" y="394"/>
                  </a:lnTo>
                  <a:lnTo>
                    <a:pt x="217" y="374"/>
                  </a:lnTo>
                  <a:lnTo>
                    <a:pt x="199" y="357"/>
                  </a:lnTo>
                  <a:lnTo>
                    <a:pt x="175" y="341"/>
                  </a:lnTo>
                  <a:lnTo>
                    <a:pt x="121" y="309"/>
                  </a:lnTo>
                  <a:lnTo>
                    <a:pt x="66" y="271"/>
                  </a:lnTo>
                  <a:lnTo>
                    <a:pt x="24" y="221"/>
                  </a:lnTo>
                  <a:lnTo>
                    <a:pt x="8" y="152"/>
                  </a:lnTo>
                  <a:lnTo>
                    <a:pt x="8" y="152"/>
                  </a:lnTo>
                  <a:lnTo>
                    <a:pt x="8" y="133"/>
                  </a:lnTo>
                  <a:lnTo>
                    <a:pt x="16" y="93"/>
                  </a:lnTo>
                  <a:lnTo>
                    <a:pt x="32" y="60"/>
                  </a:lnTo>
                  <a:lnTo>
                    <a:pt x="60" y="33"/>
                  </a:lnTo>
                  <a:lnTo>
                    <a:pt x="99" y="13"/>
                  </a:lnTo>
                  <a:lnTo>
                    <a:pt x="152" y="3"/>
                  </a:lnTo>
                  <a:lnTo>
                    <a:pt x="185" y="0"/>
                  </a:lnTo>
                  <a:lnTo>
                    <a:pt x="210" y="1"/>
                  </a:lnTo>
                  <a:lnTo>
                    <a:pt x="256" y="11"/>
                  </a:lnTo>
                  <a:lnTo>
                    <a:pt x="293" y="28"/>
                  </a:lnTo>
                  <a:lnTo>
                    <a:pt x="320" y="54"/>
                  </a:lnTo>
                  <a:lnTo>
                    <a:pt x="336" y="90"/>
                  </a:lnTo>
                  <a:lnTo>
                    <a:pt x="343" y="136"/>
                  </a:lnTo>
                  <a:lnTo>
                    <a:pt x="343" y="163"/>
                  </a:lnTo>
                  <a:lnTo>
                    <a:pt x="342" y="163"/>
                  </a:lnTo>
                  <a:lnTo>
                    <a:pt x="343" y="163"/>
                  </a:lnTo>
                  <a:lnTo>
                    <a:pt x="342" y="163"/>
                  </a:lnTo>
                  <a:lnTo>
                    <a:pt x="343" y="163"/>
                  </a:lnTo>
                  <a:lnTo>
                    <a:pt x="340" y="163"/>
                  </a:lnTo>
                  <a:lnTo>
                    <a:pt x="325" y="163"/>
                  </a:lnTo>
                  <a:lnTo>
                    <a:pt x="274" y="163"/>
                  </a:lnTo>
                  <a:lnTo>
                    <a:pt x="233" y="163"/>
                  </a:lnTo>
                  <a:lnTo>
                    <a:pt x="232" y="163"/>
                  </a:lnTo>
                  <a:lnTo>
                    <a:pt x="231" y="163"/>
                  </a:lnTo>
                  <a:lnTo>
                    <a:pt x="232" y="163"/>
                  </a:lnTo>
                  <a:lnTo>
                    <a:pt x="231" y="163"/>
                  </a:lnTo>
                  <a:lnTo>
                    <a:pt x="232" y="163"/>
                  </a:lnTo>
                  <a:lnTo>
                    <a:pt x="231" y="153"/>
                  </a:lnTo>
                  <a:lnTo>
                    <a:pt x="230" y="134"/>
                  </a:lnTo>
                  <a:lnTo>
                    <a:pt x="225" y="115"/>
                  </a:lnTo>
                  <a:lnTo>
                    <a:pt x="218" y="100"/>
                  </a:lnTo>
                  <a:lnTo>
                    <a:pt x="207" y="89"/>
                  </a:lnTo>
                  <a:lnTo>
                    <a:pt x="191" y="82"/>
                  </a:lnTo>
                  <a:lnTo>
                    <a:pt x="180" y="81"/>
                  </a:lnTo>
                  <a:lnTo>
                    <a:pt x="171" y="82"/>
                  </a:lnTo>
                  <a:lnTo>
                    <a:pt x="155" y="85"/>
                  </a:lnTo>
                  <a:lnTo>
                    <a:pt x="142" y="92"/>
                  </a:lnTo>
                  <a:lnTo>
                    <a:pt x="132" y="102"/>
                  </a:lnTo>
                  <a:lnTo>
                    <a:pt x="125" y="114"/>
                  </a:lnTo>
                  <a:lnTo>
                    <a:pt x="122" y="130"/>
                  </a:lnTo>
                  <a:lnTo>
                    <a:pt x="122" y="138"/>
                  </a:lnTo>
                  <a:lnTo>
                    <a:pt x="125" y="163"/>
                  </a:lnTo>
                  <a:lnTo>
                    <a:pt x="138" y="182"/>
                  </a:lnTo>
                  <a:lnTo>
                    <a:pt x="156" y="199"/>
                  </a:lnTo>
                  <a:lnTo>
                    <a:pt x="180" y="215"/>
                  </a:lnTo>
                  <a:lnTo>
                    <a:pt x="235" y="245"/>
                  </a:lnTo>
                  <a:lnTo>
                    <a:pt x="290" y="282"/>
                  </a:lnTo>
                  <a:lnTo>
                    <a:pt x="332" y="332"/>
                  </a:lnTo>
                  <a:lnTo>
                    <a:pt x="349" y="402"/>
                  </a:lnTo>
                  <a:lnTo>
                    <a:pt x="350" y="402"/>
                  </a:lnTo>
                  <a:lnTo>
                    <a:pt x="347" y="435"/>
                  </a:lnTo>
                  <a:lnTo>
                    <a:pt x="331" y="486"/>
                  </a:lnTo>
                  <a:lnTo>
                    <a:pt x="305" y="521"/>
                  </a:lnTo>
                  <a:lnTo>
                    <a:pt x="268" y="542"/>
                  </a:lnTo>
                  <a:lnTo>
                    <a:pt x="226" y="554"/>
                  </a:lnTo>
                  <a:lnTo>
                    <a:pt x="182" y="558"/>
                  </a:lnTo>
                  <a:lnTo>
                    <a:pt x="161" y="558"/>
                  </a:lnTo>
                  <a:lnTo>
                    <a:pt x="160" y="558"/>
                  </a:lnTo>
                  <a:lnTo>
                    <a:pt x="161" y="558"/>
                  </a:lnTo>
                  <a:lnTo>
                    <a:pt x="160" y="558"/>
                  </a:lnTo>
                  <a:lnTo>
                    <a:pt x="161" y="558"/>
                  </a:lnTo>
                  <a:lnTo>
                    <a:pt x="160" y="558"/>
                  </a:lnTo>
                  <a:lnTo>
                    <a:pt x="161" y="558"/>
                  </a:lnTo>
                  <a:lnTo>
                    <a:pt x="160" y="558"/>
                  </a:lnTo>
                  <a:lnTo>
                    <a:pt x="161" y="558"/>
                  </a:lnTo>
                  <a:lnTo>
                    <a:pt x="127" y="557"/>
                  </a:lnTo>
                  <a:lnTo>
                    <a:pt x="76" y="544"/>
                  </a:lnTo>
                  <a:lnTo>
                    <a:pt x="39" y="521"/>
                  </a:lnTo>
                  <a:lnTo>
                    <a:pt x="16" y="489"/>
                  </a:lnTo>
                  <a:lnTo>
                    <a:pt x="3" y="450"/>
                  </a:lnTo>
                  <a:lnTo>
                    <a:pt x="0" y="406"/>
                  </a:lnTo>
                  <a:lnTo>
                    <a:pt x="1" y="382"/>
                  </a:lnTo>
                  <a:lnTo>
                    <a:pt x="1" y="382"/>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3" name="Freeform 17">
              <a:extLst>
                <a:ext uri="{FF2B5EF4-FFF2-40B4-BE49-F238E27FC236}">
                  <a16:creationId xmlns:a16="http://schemas.microsoft.com/office/drawing/2014/main" id="{BCD2004F-D96E-45A9-B2E7-FB0FA7640DD4}"/>
                </a:ext>
              </a:extLst>
            </p:cNvPr>
            <p:cNvSpPr>
              <a:spLocks noChangeAspect="1"/>
            </p:cNvSpPr>
            <p:nvPr/>
          </p:nvSpPr>
          <p:spPr bwMode="auto">
            <a:xfrm>
              <a:off x="5412" y="3792"/>
              <a:ext cx="176" cy="279"/>
            </a:xfrm>
            <a:custGeom>
              <a:avLst/>
              <a:gdLst>
                <a:gd name="T0" fmla="*/ 0 w 350"/>
                <a:gd name="T1" fmla="*/ 382 h 558"/>
                <a:gd name="T2" fmla="*/ 0 w 350"/>
                <a:gd name="T3" fmla="*/ 382 h 558"/>
                <a:gd name="T4" fmla="*/ 3 w 350"/>
                <a:gd name="T5" fmla="*/ 382 h 558"/>
                <a:gd name="T6" fmla="*/ 72 w 350"/>
                <a:gd name="T7" fmla="*/ 382 h 558"/>
                <a:gd name="T8" fmla="*/ 114 w 350"/>
                <a:gd name="T9" fmla="*/ 382 h 558"/>
                <a:gd name="T10" fmla="*/ 114 w 350"/>
                <a:gd name="T11" fmla="*/ 382 h 558"/>
                <a:gd name="T12" fmla="*/ 114 w 350"/>
                <a:gd name="T13" fmla="*/ 382 h 558"/>
                <a:gd name="T14" fmla="*/ 116 w 350"/>
                <a:gd name="T15" fmla="*/ 419 h 558"/>
                <a:gd name="T16" fmla="*/ 127 w 350"/>
                <a:gd name="T17" fmla="*/ 458 h 558"/>
                <a:gd name="T18" fmla="*/ 164 w 350"/>
                <a:gd name="T19" fmla="*/ 478 h 558"/>
                <a:gd name="T20" fmla="*/ 187 w 350"/>
                <a:gd name="T21" fmla="*/ 478 h 558"/>
                <a:gd name="T22" fmla="*/ 216 w 350"/>
                <a:gd name="T23" fmla="*/ 466 h 558"/>
                <a:gd name="T24" fmla="*/ 232 w 350"/>
                <a:gd name="T25" fmla="*/ 441 h 558"/>
                <a:gd name="T26" fmla="*/ 236 w 350"/>
                <a:gd name="T27" fmla="*/ 416 h 558"/>
                <a:gd name="T28" fmla="*/ 219 w 350"/>
                <a:gd name="T29" fmla="*/ 374 h 558"/>
                <a:gd name="T30" fmla="*/ 177 w 350"/>
                <a:gd name="T31" fmla="*/ 341 h 558"/>
                <a:gd name="T32" fmla="*/ 67 w 350"/>
                <a:gd name="T33" fmla="*/ 271 h 558"/>
                <a:gd name="T34" fmla="*/ 8 w 350"/>
                <a:gd name="T35" fmla="*/ 152 h 558"/>
                <a:gd name="T36" fmla="*/ 8 w 350"/>
                <a:gd name="T37" fmla="*/ 133 h 558"/>
                <a:gd name="T38" fmla="*/ 33 w 350"/>
                <a:gd name="T39" fmla="*/ 60 h 558"/>
                <a:gd name="T40" fmla="*/ 101 w 350"/>
                <a:gd name="T41" fmla="*/ 13 h 558"/>
                <a:gd name="T42" fmla="*/ 187 w 350"/>
                <a:gd name="T43" fmla="*/ 0 h 558"/>
                <a:gd name="T44" fmla="*/ 258 w 350"/>
                <a:gd name="T45" fmla="*/ 11 h 558"/>
                <a:gd name="T46" fmla="*/ 320 w 350"/>
                <a:gd name="T47" fmla="*/ 54 h 558"/>
                <a:gd name="T48" fmla="*/ 344 w 350"/>
                <a:gd name="T49" fmla="*/ 136 h 558"/>
                <a:gd name="T50" fmla="*/ 342 w 350"/>
                <a:gd name="T51" fmla="*/ 163 h 558"/>
                <a:gd name="T52" fmla="*/ 342 w 350"/>
                <a:gd name="T53" fmla="*/ 163 h 558"/>
                <a:gd name="T54" fmla="*/ 341 w 350"/>
                <a:gd name="T55" fmla="*/ 163 h 558"/>
                <a:gd name="T56" fmla="*/ 274 w 350"/>
                <a:gd name="T57" fmla="*/ 163 h 558"/>
                <a:gd name="T58" fmla="*/ 234 w 350"/>
                <a:gd name="T59" fmla="*/ 163 h 558"/>
                <a:gd name="T60" fmla="*/ 234 w 350"/>
                <a:gd name="T61" fmla="*/ 163 h 558"/>
                <a:gd name="T62" fmla="*/ 234 w 350"/>
                <a:gd name="T63" fmla="*/ 163 h 558"/>
                <a:gd name="T64" fmla="*/ 232 w 350"/>
                <a:gd name="T65" fmla="*/ 134 h 558"/>
                <a:gd name="T66" fmla="*/ 220 w 350"/>
                <a:gd name="T67" fmla="*/ 100 h 558"/>
                <a:gd name="T68" fmla="*/ 192 w 350"/>
                <a:gd name="T69" fmla="*/ 82 h 558"/>
                <a:gd name="T70" fmla="*/ 172 w 350"/>
                <a:gd name="T71" fmla="*/ 82 h 558"/>
                <a:gd name="T72" fmla="*/ 143 w 350"/>
                <a:gd name="T73" fmla="*/ 92 h 558"/>
                <a:gd name="T74" fmla="*/ 127 w 350"/>
                <a:gd name="T75" fmla="*/ 114 h 558"/>
                <a:gd name="T76" fmla="*/ 124 w 350"/>
                <a:gd name="T77" fmla="*/ 138 h 558"/>
                <a:gd name="T78" fmla="*/ 140 w 350"/>
                <a:gd name="T79" fmla="*/ 182 h 558"/>
                <a:gd name="T80" fmla="*/ 182 w 350"/>
                <a:gd name="T81" fmla="*/ 215 h 558"/>
                <a:gd name="T82" fmla="*/ 291 w 350"/>
                <a:gd name="T83" fmla="*/ 282 h 558"/>
                <a:gd name="T84" fmla="*/ 349 w 350"/>
                <a:gd name="T85" fmla="*/ 402 h 558"/>
                <a:gd name="T86" fmla="*/ 348 w 350"/>
                <a:gd name="T87" fmla="*/ 435 h 558"/>
                <a:gd name="T88" fmla="*/ 306 w 350"/>
                <a:gd name="T89" fmla="*/ 521 h 558"/>
                <a:gd name="T90" fmla="*/ 227 w 350"/>
                <a:gd name="T91" fmla="*/ 554 h 558"/>
                <a:gd name="T92" fmla="*/ 162 w 350"/>
                <a:gd name="T93" fmla="*/ 558 h 558"/>
                <a:gd name="T94" fmla="*/ 162 w 350"/>
                <a:gd name="T95" fmla="*/ 558 h 558"/>
                <a:gd name="T96" fmla="*/ 162 w 350"/>
                <a:gd name="T97" fmla="*/ 558 h 558"/>
                <a:gd name="T98" fmla="*/ 162 w 350"/>
                <a:gd name="T99" fmla="*/ 558 h 558"/>
                <a:gd name="T100" fmla="*/ 162 w 350"/>
                <a:gd name="T101" fmla="*/ 558 h 558"/>
                <a:gd name="T102" fmla="*/ 76 w 350"/>
                <a:gd name="T103" fmla="*/ 544 h 558"/>
                <a:gd name="T104" fmla="*/ 17 w 350"/>
                <a:gd name="T105" fmla="*/ 489 h 558"/>
                <a:gd name="T106" fmla="*/ 0 w 350"/>
                <a:gd name="T107" fmla="*/ 406 h 558"/>
                <a:gd name="T108" fmla="*/ 2 w 350"/>
                <a:gd name="T109" fmla="*/ 382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0" h="558">
                  <a:moveTo>
                    <a:pt x="2" y="382"/>
                  </a:moveTo>
                  <a:lnTo>
                    <a:pt x="0" y="382"/>
                  </a:lnTo>
                  <a:lnTo>
                    <a:pt x="2" y="382"/>
                  </a:lnTo>
                  <a:lnTo>
                    <a:pt x="0" y="382"/>
                  </a:lnTo>
                  <a:lnTo>
                    <a:pt x="2" y="382"/>
                  </a:lnTo>
                  <a:lnTo>
                    <a:pt x="3" y="382"/>
                  </a:lnTo>
                  <a:lnTo>
                    <a:pt x="19" y="382"/>
                  </a:lnTo>
                  <a:lnTo>
                    <a:pt x="72" y="382"/>
                  </a:lnTo>
                  <a:lnTo>
                    <a:pt x="112" y="382"/>
                  </a:lnTo>
                  <a:lnTo>
                    <a:pt x="114" y="382"/>
                  </a:lnTo>
                  <a:lnTo>
                    <a:pt x="113" y="382"/>
                  </a:lnTo>
                  <a:lnTo>
                    <a:pt x="114" y="382"/>
                  </a:lnTo>
                  <a:lnTo>
                    <a:pt x="113" y="382"/>
                  </a:lnTo>
                  <a:lnTo>
                    <a:pt x="114" y="382"/>
                  </a:lnTo>
                  <a:lnTo>
                    <a:pt x="114" y="396"/>
                  </a:lnTo>
                  <a:lnTo>
                    <a:pt x="116" y="419"/>
                  </a:lnTo>
                  <a:lnTo>
                    <a:pt x="119" y="441"/>
                  </a:lnTo>
                  <a:lnTo>
                    <a:pt x="127" y="458"/>
                  </a:lnTo>
                  <a:lnTo>
                    <a:pt x="142" y="471"/>
                  </a:lnTo>
                  <a:lnTo>
                    <a:pt x="164" y="478"/>
                  </a:lnTo>
                  <a:lnTo>
                    <a:pt x="179" y="478"/>
                  </a:lnTo>
                  <a:lnTo>
                    <a:pt x="187" y="478"/>
                  </a:lnTo>
                  <a:lnTo>
                    <a:pt x="203" y="474"/>
                  </a:lnTo>
                  <a:lnTo>
                    <a:pt x="216" y="466"/>
                  </a:lnTo>
                  <a:lnTo>
                    <a:pt x="226" y="455"/>
                  </a:lnTo>
                  <a:lnTo>
                    <a:pt x="232" y="441"/>
                  </a:lnTo>
                  <a:lnTo>
                    <a:pt x="235" y="425"/>
                  </a:lnTo>
                  <a:lnTo>
                    <a:pt x="236" y="416"/>
                  </a:lnTo>
                  <a:lnTo>
                    <a:pt x="232" y="394"/>
                  </a:lnTo>
                  <a:lnTo>
                    <a:pt x="219" y="374"/>
                  </a:lnTo>
                  <a:lnTo>
                    <a:pt x="201" y="357"/>
                  </a:lnTo>
                  <a:lnTo>
                    <a:pt x="177" y="341"/>
                  </a:lnTo>
                  <a:lnTo>
                    <a:pt x="121" y="309"/>
                  </a:lnTo>
                  <a:lnTo>
                    <a:pt x="67" y="271"/>
                  </a:lnTo>
                  <a:lnTo>
                    <a:pt x="25" y="221"/>
                  </a:lnTo>
                  <a:lnTo>
                    <a:pt x="8" y="152"/>
                  </a:lnTo>
                  <a:lnTo>
                    <a:pt x="8" y="152"/>
                  </a:lnTo>
                  <a:lnTo>
                    <a:pt x="8" y="133"/>
                  </a:lnTo>
                  <a:lnTo>
                    <a:pt x="17" y="93"/>
                  </a:lnTo>
                  <a:lnTo>
                    <a:pt x="33" y="60"/>
                  </a:lnTo>
                  <a:lnTo>
                    <a:pt x="60" y="33"/>
                  </a:lnTo>
                  <a:lnTo>
                    <a:pt x="101" y="13"/>
                  </a:lnTo>
                  <a:lnTo>
                    <a:pt x="154" y="3"/>
                  </a:lnTo>
                  <a:lnTo>
                    <a:pt x="187" y="0"/>
                  </a:lnTo>
                  <a:lnTo>
                    <a:pt x="212" y="1"/>
                  </a:lnTo>
                  <a:lnTo>
                    <a:pt x="258" y="11"/>
                  </a:lnTo>
                  <a:lnTo>
                    <a:pt x="294" y="28"/>
                  </a:lnTo>
                  <a:lnTo>
                    <a:pt x="320" y="54"/>
                  </a:lnTo>
                  <a:lnTo>
                    <a:pt x="338" y="90"/>
                  </a:lnTo>
                  <a:lnTo>
                    <a:pt x="344" y="136"/>
                  </a:lnTo>
                  <a:lnTo>
                    <a:pt x="344" y="163"/>
                  </a:lnTo>
                  <a:lnTo>
                    <a:pt x="342" y="163"/>
                  </a:lnTo>
                  <a:lnTo>
                    <a:pt x="344" y="163"/>
                  </a:lnTo>
                  <a:lnTo>
                    <a:pt x="342" y="163"/>
                  </a:lnTo>
                  <a:lnTo>
                    <a:pt x="344" y="163"/>
                  </a:lnTo>
                  <a:lnTo>
                    <a:pt x="341" y="163"/>
                  </a:lnTo>
                  <a:lnTo>
                    <a:pt x="326" y="163"/>
                  </a:lnTo>
                  <a:lnTo>
                    <a:pt x="274" y="163"/>
                  </a:lnTo>
                  <a:lnTo>
                    <a:pt x="235" y="163"/>
                  </a:lnTo>
                  <a:lnTo>
                    <a:pt x="234" y="163"/>
                  </a:lnTo>
                  <a:lnTo>
                    <a:pt x="233" y="163"/>
                  </a:lnTo>
                  <a:lnTo>
                    <a:pt x="234" y="163"/>
                  </a:lnTo>
                  <a:lnTo>
                    <a:pt x="233" y="163"/>
                  </a:lnTo>
                  <a:lnTo>
                    <a:pt x="234" y="163"/>
                  </a:lnTo>
                  <a:lnTo>
                    <a:pt x="233" y="153"/>
                  </a:lnTo>
                  <a:lnTo>
                    <a:pt x="232" y="134"/>
                  </a:lnTo>
                  <a:lnTo>
                    <a:pt x="227" y="115"/>
                  </a:lnTo>
                  <a:lnTo>
                    <a:pt x="220" y="100"/>
                  </a:lnTo>
                  <a:lnTo>
                    <a:pt x="209" y="89"/>
                  </a:lnTo>
                  <a:lnTo>
                    <a:pt x="192" y="82"/>
                  </a:lnTo>
                  <a:lnTo>
                    <a:pt x="181" y="81"/>
                  </a:lnTo>
                  <a:lnTo>
                    <a:pt x="172" y="82"/>
                  </a:lnTo>
                  <a:lnTo>
                    <a:pt x="156" y="85"/>
                  </a:lnTo>
                  <a:lnTo>
                    <a:pt x="143" y="92"/>
                  </a:lnTo>
                  <a:lnTo>
                    <a:pt x="134" y="102"/>
                  </a:lnTo>
                  <a:lnTo>
                    <a:pt x="127" y="114"/>
                  </a:lnTo>
                  <a:lnTo>
                    <a:pt x="124" y="130"/>
                  </a:lnTo>
                  <a:lnTo>
                    <a:pt x="124" y="138"/>
                  </a:lnTo>
                  <a:lnTo>
                    <a:pt x="127" y="163"/>
                  </a:lnTo>
                  <a:lnTo>
                    <a:pt x="140" y="182"/>
                  </a:lnTo>
                  <a:lnTo>
                    <a:pt x="158" y="199"/>
                  </a:lnTo>
                  <a:lnTo>
                    <a:pt x="182" y="215"/>
                  </a:lnTo>
                  <a:lnTo>
                    <a:pt x="236" y="245"/>
                  </a:lnTo>
                  <a:lnTo>
                    <a:pt x="291" y="282"/>
                  </a:lnTo>
                  <a:lnTo>
                    <a:pt x="333" y="332"/>
                  </a:lnTo>
                  <a:lnTo>
                    <a:pt x="349" y="402"/>
                  </a:lnTo>
                  <a:lnTo>
                    <a:pt x="350" y="402"/>
                  </a:lnTo>
                  <a:lnTo>
                    <a:pt x="348" y="435"/>
                  </a:lnTo>
                  <a:lnTo>
                    <a:pt x="332" y="486"/>
                  </a:lnTo>
                  <a:lnTo>
                    <a:pt x="306" y="521"/>
                  </a:lnTo>
                  <a:lnTo>
                    <a:pt x="269" y="542"/>
                  </a:lnTo>
                  <a:lnTo>
                    <a:pt x="227" y="554"/>
                  </a:lnTo>
                  <a:lnTo>
                    <a:pt x="182" y="558"/>
                  </a:lnTo>
                  <a:lnTo>
                    <a:pt x="162" y="558"/>
                  </a:lnTo>
                  <a:lnTo>
                    <a:pt x="160" y="558"/>
                  </a:lnTo>
                  <a:lnTo>
                    <a:pt x="162" y="558"/>
                  </a:lnTo>
                  <a:lnTo>
                    <a:pt x="160" y="558"/>
                  </a:lnTo>
                  <a:lnTo>
                    <a:pt x="162" y="558"/>
                  </a:lnTo>
                  <a:lnTo>
                    <a:pt x="160" y="558"/>
                  </a:lnTo>
                  <a:lnTo>
                    <a:pt x="162" y="558"/>
                  </a:lnTo>
                  <a:lnTo>
                    <a:pt x="160" y="558"/>
                  </a:lnTo>
                  <a:lnTo>
                    <a:pt x="162" y="558"/>
                  </a:lnTo>
                  <a:lnTo>
                    <a:pt x="128" y="557"/>
                  </a:lnTo>
                  <a:lnTo>
                    <a:pt x="76" y="544"/>
                  </a:lnTo>
                  <a:lnTo>
                    <a:pt x="40" y="521"/>
                  </a:lnTo>
                  <a:lnTo>
                    <a:pt x="17" y="489"/>
                  </a:lnTo>
                  <a:lnTo>
                    <a:pt x="4" y="450"/>
                  </a:lnTo>
                  <a:lnTo>
                    <a:pt x="0" y="406"/>
                  </a:lnTo>
                  <a:lnTo>
                    <a:pt x="2" y="382"/>
                  </a:lnTo>
                  <a:lnTo>
                    <a:pt x="2" y="382"/>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4" name="Freeform 18">
              <a:extLst>
                <a:ext uri="{FF2B5EF4-FFF2-40B4-BE49-F238E27FC236}">
                  <a16:creationId xmlns:a16="http://schemas.microsoft.com/office/drawing/2014/main" id="{211E1B51-5360-4DBD-B7D6-69E22E26FEE4}"/>
                </a:ext>
              </a:extLst>
            </p:cNvPr>
            <p:cNvSpPr>
              <a:spLocks noChangeAspect="1"/>
            </p:cNvSpPr>
            <p:nvPr/>
          </p:nvSpPr>
          <p:spPr bwMode="auto">
            <a:xfrm>
              <a:off x="5219" y="3792"/>
              <a:ext cx="182" cy="280"/>
            </a:xfrm>
            <a:custGeom>
              <a:avLst/>
              <a:gdLst>
                <a:gd name="T0" fmla="*/ 256 w 364"/>
                <a:gd name="T1" fmla="*/ 351 h 559"/>
                <a:gd name="T2" fmla="*/ 256 w 364"/>
                <a:gd name="T3" fmla="*/ 422 h 559"/>
                <a:gd name="T4" fmla="*/ 257 w 364"/>
                <a:gd name="T5" fmla="*/ 467 h 559"/>
                <a:gd name="T6" fmla="*/ 251 w 364"/>
                <a:gd name="T7" fmla="*/ 470 h 559"/>
                <a:gd name="T8" fmla="*/ 250 w 364"/>
                <a:gd name="T9" fmla="*/ 470 h 559"/>
                <a:gd name="T10" fmla="*/ 250 w 364"/>
                <a:gd name="T11" fmla="*/ 470 h 559"/>
                <a:gd name="T12" fmla="*/ 247 w 364"/>
                <a:gd name="T13" fmla="*/ 472 h 559"/>
                <a:gd name="T14" fmla="*/ 218 w 364"/>
                <a:gd name="T15" fmla="*/ 479 h 559"/>
                <a:gd name="T16" fmla="*/ 195 w 364"/>
                <a:gd name="T17" fmla="*/ 480 h 559"/>
                <a:gd name="T18" fmla="*/ 155 w 364"/>
                <a:gd name="T19" fmla="*/ 473 h 559"/>
                <a:gd name="T20" fmla="*/ 125 w 364"/>
                <a:gd name="T21" fmla="*/ 428 h 559"/>
                <a:gd name="T22" fmla="*/ 114 w 364"/>
                <a:gd name="T23" fmla="*/ 321 h 559"/>
                <a:gd name="T24" fmla="*/ 114 w 364"/>
                <a:gd name="T25" fmla="*/ 256 h 559"/>
                <a:gd name="T26" fmla="*/ 128 w 364"/>
                <a:gd name="T27" fmla="*/ 125 h 559"/>
                <a:gd name="T28" fmla="*/ 155 w 364"/>
                <a:gd name="T29" fmla="*/ 89 h 559"/>
                <a:gd name="T30" fmla="*/ 183 w 364"/>
                <a:gd name="T31" fmla="*/ 81 h 559"/>
                <a:gd name="T32" fmla="*/ 197 w 364"/>
                <a:gd name="T33" fmla="*/ 82 h 559"/>
                <a:gd name="T34" fmla="*/ 233 w 364"/>
                <a:gd name="T35" fmla="*/ 98 h 559"/>
                <a:gd name="T36" fmla="*/ 248 w 364"/>
                <a:gd name="T37" fmla="*/ 131 h 559"/>
                <a:gd name="T38" fmla="*/ 251 w 364"/>
                <a:gd name="T39" fmla="*/ 163 h 559"/>
                <a:gd name="T40" fmla="*/ 251 w 364"/>
                <a:gd name="T41" fmla="*/ 163 h 559"/>
                <a:gd name="T42" fmla="*/ 251 w 364"/>
                <a:gd name="T43" fmla="*/ 163 h 559"/>
                <a:gd name="T44" fmla="*/ 269 w 364"/>
                <a:gd name="T45" fmla="*/ 163 h 559"/>
                <a:gd name="T46" fmla="*/ 362 w 364"/>
                <a:gd name="T47" fmla="*/ 163 h 559"/>
                <a:gd name="T48" fmla="*/ 363 w 364"/>
                <a:gd name="T49" fmla="*/ 163 h 559"/>
                <a:gd name="T50" fmla="*/ 363 w 364"/>
                <a:gd name="T51" fmla="*/ 163 h 559"/>
                <a:gd name="T52" fmla="*/ 363 w 364"/>
                <a:gd name="T53" fmla="*/ 138 h 559"/>
                <a:gd name="T54" fmla="*/ 331 w 364"/>
                <a:gd name="T55" fmla="*/ 58 h 559"/>
                <a:gd name="T56" fmla="*/ 263 w 364"/>
                <a:gd name="T57" fmla="*/ 12 h 559"/>
                <a:gd name="T58" fmla="*/ 192 w 364"/>
                <a:gd name="T59" fmla="*/ 0 h 559"/>
                <a:gd name="T60" fmla="*/ 83 w 364"/>
                <a:gd name="T61" fmla="*/ 24 h 559"/>
                <a:gd name="T62" fmla="*/ 15 w 364"/>
                <a:gd name="T63" fmla="*/ 114 h 559"/>
                <a:gd name="T64" fmla="*/ 0 w 364"/>
                <a:gd name="T65" fmla="*/ 242 h 559"/>
                <a:gd name="T66" fmla="*/ 0 w 364"/>
                <a:gd name="T67" fmla="*/ 325 h 559"/>
                <a:gd name="T68" fmla="*/ 22 w 364"/>
                <a:gd name="T69" fmla="*/ 470 h 559"/>
                <a:gd name="T70" fmla="*/ 98 w 364"/>
                <a:gd name="T71" fmla="*/ 544 h 559"/>
                <a:gd name="T72" fmla="*/ 212 w 364"/>
                <a:gd name="T73" fmla="*/ 559 h 559"/>
                <a:gd name="T74" fmla="*/ 248 w 364"/>
                <a:gd name="T75" fmla="*/ 558 h 559"/>
                <a:gd name="T76" fmla="*/ 349 w 364"/>
                <a:gd name="T77" fmla="*/ 543 h 559"/>
                <a:gd name="T78" fmla="*/ 360 w 364"/>
                <a:gd name="T79" fmla="*/ 540 h 559"/>
                <a:gd name="T80" fmla="*/ 363 w 364"/>
                <a:gd name="T81" fmla="*/ 537 h 559"/>
                <a:gd name="T82" fmla="*/ 363 w 364"/>
                <a:gd name="T83" fmla="*/ 527 h 559"/>
                <a:gd name="T84" fmla="*/ 363 w 364"/>
                <a:gd name="T85" fmla="*/ 364 h 559"/>
                <a:gd name="T86" fmla="*/ 364 w 364"/>
                <a:gd name="T87" fmla="*/ 267 h 559"/>
                <a:gd name="T88" fmla="*/ 364 w 364"/>
                <a:gd name="T89" fmla="*/ 267 h 559"/>
                <a:gd name="T90" fmla="*/ 364 w 364"/>
                <a:gd name="T91" fmla="*/ 267 h 559"/>
                <a:gd name="T92" fmla="*/ 337 w 364"/>
                <a:gd name="T93" fmla="*/ 267 h 559"/>
                <a:gd name="T94" fmla="*/ 193 w 364"/>
                <a:gd name="T95" fmla="*/ 267 h 559"/>
                <a:gd name="T96" fmla="*/ 190 w 364"/>
                <a:gd name="T97" fmla="*/ 280 h 559"/>
                <a:gd name="T98" fmla="*/ 189 w 364"/>
                <a:gd name="T99" fmla="*/ 347 h 559"/>
                <a:gd name="T100" fmla="*/ 189 w 364"/>
                <a:gd name="T101" fmla="*/ 348 h 559"/>
                <a:gd name="T102" fmla="*/ 189 w 364"/>
                <a:gd name="T103" fmla="*/ 348 h 559"/>
                <a:gd name="T104" fmla="*/ 192 w 364"/>
                <a:gd name="T105" fmla="*/ 348 h 559"/>
                <a:gd name="T106" fmla="*/ 232 w 364"/>
                <a:gd name="T107" fmla="*/ 348 h 559"/>
                <a:gd name="T108" fmla="*/ 257 w 364"/>
                <a:gd name="T109" fmla="*/ 348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4" h="559">
                  <a:moveTo>
                    <a:pt x="257" y="348"/>
                  </a:moveTo>
                  <a:lnTo>
                    <a:pt x="256" y="351"/>
                  </a:lnTo>
                  <a:lnTo>
                    <a:pt x="257" y="367"/>
                  </a:lnTo>
                  <a:lnTo>
                    <a:pt x="256" y="422"/>
                  </a:lnTo>
                  <a:lnTo>
                    <a:pt x="256" y="465"/>
                  </a:lnTo>
                  <a:lnTo>
                    <a:pt x="257" y="467"/>
                  </a:lnTo>
                  <a:lnTo>
                    <a:pt x="253" y="470"/>
                  </a:lnTo>
                  <a:lnTo>
                    <a:pt x="251" y="470"/>
                  </a:lnTo>
                  <a:lnTo>
                    <a:pt x="251" y="470"/>
                  </a:lnTo>
                  <a:lnTo>
                    <a:pt x="250" y="470"/>
                  </a:lnTo>
                  <a:lnTo>
                    <a:pt x="251" y="470"/>
                  </a:lnTo>
                  <a:lnTo>
                    <a:pt x="250" y="470"/>
                  </a:lnTo>
                  <a:lnTo>
                    <a:pt x="251" y="470"/>
                  </a:lnTo>
                  <a:lnTo>
                    <a:pt x="247" y="472"/>
                  </a:lnTo>
                  <a:lnTo>
                    <a:pt x="238" y="474"/>
                  </a:lnTo>
                  <a:lnTo>
                    <a:pt x="218" y="479"/>
                  </a:lnTo>
                  <a:lnTo>
                    <a:pt x="200" y="480"/>
                  </a:lnTo>
                  <a:lnTo>
                    <a:pt x="195" y="480"/>
                  </a:lnTo>
                  <a:lnTo>
                    <a:pt x="179" y="480"/>
                  </a:lnTo>
                  <a:lnTo>
                    <a:pt x="155" y="473"/>
                  </a:lnTo>
                  <a:lnTo>
                    <a:pt x="136" y="457"/>
                  </a:lnTo>
                  <a:lnTo>
                    <a:pt x="125" y="428"/>
                  </a:lnTo>
                  <a:lnTo>
                    <a:pt x="118" y="384"/>
                  </a:lnTo>
                  <a:lnTo>
                    <a:pt x="114" y="321"/>
                  </a:lnTo>
                  <a:lnTo>
                    <a:pt x="114" y="281"/>
                  </a:lnTo>
                  <a:lnTo>
                    <a:pt x="114" y="256"/>
                  </a:lnTo>
                  <a:lnTo>
                    <a:pt x="114" y="206"/>
                  </a:lnTo>
                  <a:lnTo>
                    <a:pt x="128" y="125"/>
                  </a:lnTo>
                  <a:lnTo>
                    <a:pt x="143" y="98"/>
                  </a:lnTo>
                  <a:lnTo>
                    <a:pt x="155" y="89"/>
                  </a:lnTo>
                  <a:lnTo>
                    <a:pt x="167" y="83"/>
                  </a:lnTo>
                  <a:lnTo>
                    <a:pt x="183" y="81"/>
                  </a:lnTo>
                  <a:lnTo>
                    <a:pt x="185" y="81"/>
                  </a:lnTo>
                  <a:lnTo>
                    <a:pt x="197" y="82"/>
                  </a:lnTo>
                  <a:lnTo>
                    <a:pt x="218" y="88"/>
                  </a:lnTo>
                  <a:lnTo>
                    <a:pt x="233" y="98"/>
                  </a:lnTo>
                  <a:lnTo>
                    <a:pt x="242" y="113"/>
                  </a:lnTo>
                  <a:lnTo>
                    <a:pt x="248" y="131"/>
                  </a:lnTo>
                  <a:lnTo>
                    <a:pt x="250" y="152"/>
                  </a:lnTo>
                  <a:lnTo>
                    <a:pt x="251" y="163"/>
                  </a:lnTo>
                  <a:lnTo>
                    <a:pt x="250" y="163"/>
                  </a:lnTo>
                  <a:lnTo>
                    <a:pt x="251" y="163"/>
                  </a:lnTo>
                  <a:lnTo>
                    <a:pt x="250" y="163"/>
                  </a:lnTo>
                  <a:lnTo>
                    <a:pt x="251" y="163"/>
                  </a:lnTo>
                  <a:lnTo>
                    <a:pt x="253" y="163"/>
                  </a:lnTo>
                  <a:lnTo>
                    <a:pt x="269" y="163"/>
                  </a:lnTo>
                  <a:lnTo>
                    <a:pt x="322" y="163"/>
                  </a:lnTo>
                  <a:lnTo>
                    <a:pt x="362" y="163"/>
                  </a:lnTo>
                  <a:lnTo>
                    <a:pt x="364" y="163"/>
                  </a:lnTo>
                  <a:lnTo>
                    <a:pt x="363" y="163"/>
                  </a:lnTo>
                  <a:lnTo>
                    <a:pt x="364" y="163"/>
                  </a:lnTo>
                  <a:lnTo>
                    <a:pt x="363" y="163"/>
                  </a:lnTo>
                  <a:lnTo>
                    <a:pt x="364" y="163"/>
                  </a:lnTo>
                  <a:lnTo>
                    <a:pt x="363" y="138"/>
                  </a:lnTo>
                  <a:lnTo>
                    <a:pt x="352" y="93"/>
                  </a:lnTo>
                  <a:lnTo>
                    <a:pt x="331" y="58"/>
                  </a:lnTo>
                  <a:lnTo>
                    <a:pt x="301" y="30"/>
                  </a:lnTo>
                  <a:lnTo>
                    <a:pt x="263" y="12"/>
                  </a:lnTo>
                  <a:lnTo>
                    <a:pt x="217" y="3"/>
                  </a:lnTo>
                  <a:lnTo>
                    <a:pt x="192" y="0"/>
                  </a:lnTo>
                  <a:lnTo>
                    <a:pt x="148" y="4"/>
                  </a:lnTo>
                  <a:lnTo>
                    <a:pt x="83" y="24"/>
                  </a:lnTo>
                  <a:lnTo>
                    <a:pt x="41" y="62"/>
                  </a:lnTo>
                  <a:lnTo>
                    <a:pt x="15" y="114"/>
                  </a:lnTo>
                  <a:lnTo>
                    <a:pt x="4" y="175"/>
                  </a:lnTo>
                  <a:lnTo>
                    <a:pt x="0" y="242"/>
                  </a:lnTo>
                  <a:lnTo>
                    <a:pt x="0" y="275"/>
                  </a:lnTo>
                  <a:lnTo>
                    <a:pt x="0" y="325"/>
                  </a:lnTo>
                  <a:lnTo>
                    <a:pt x="6" y="406"/>
                  </a:lnTo>
                  <a:lnTo>
                    <a:pt x="22" y="470"/>
                  </a:lnTo>
                  <a:lnTo>
                    <a:pt x="51" y="516"/>
                  </a:lnTo>
                  <a:lnTo>
                    <a:pt x="98" y="544"/>
                  </a:lnTo>
                  <a:lnTo>
                    <a:pt x="167" y="558"/>
                  </a:lnTo>
                  <a:lnTo>
                    <a:pt x="212" y="559"/>
                  </a:lnTo>
                  <a:lnTo>
                    <a:pt x="223" y="559"/>
                  </a:lnTo>
                  <a:lnTo>
                    <a:pt x="248" y="558"/>
                  </a:lnTo>
                  <a:lnTo>
                    <a:pt x="302" y="551"/>
                  </a:lnTo>
                  <a:lnTo>
                    <a:pt x="349" y="543"/>
                  </a:lnTo>
                  <a:lnTo>
                    <a:pt x="358" y="540"/>
                  </a:lnTo>
                  <a:lnTo>
                    <a:pt x="360" y="540"/>
                  </a:lnTo>
                  <a:lnTo>
                    <a:pt x="362" y="539"/>
                  </a:lnTo>
                  <a:lnTo>
                    <a:pt x="363" y="537"/>
                  </a:lnTo>
                  <a:lnTo>
                    <a:pt x="364" y="535"/>
                  </a:lnTo>
                  <a:lnTo>
                    <a:pt x="363" y="527"/>
                  </a:lnTo>
                  <a:lnTo>
                    <a:pt x="364" y="488"/>
                  </a:lnTo>
                  <a:lnTo>
                    <a:pt x="363" y="364"/>
                  </a:lnTo>
                  <a:lnTo>
                    <a:pt x="363" y="273"/>
                  </a:lnTo>
                  <a:lnTo>
                    <a:pt x="364" y="267"/>
                  </a:lnTo>
                  <a:lnTo>
                    <a:pt x="363" y="267"/>
                  </a:lnTo>
                  <a:lnTo>
                    <a:pt x="364" y="267"/>
                  </a:lnTo>
                  <a:lnTo>
                    <a:pt x="363" y="267"/>
                  </a:lnTo>
                  <a:lnTo>
                    <a:pt x="364" y="267"/>
                  </a:lnTo>
                  <a:lnTo>
                    <a:pt x="361" y="267"/>
                  </a:lnTo>
                  <a:lnTo>
                    <a:pt x="337" y="267"/>
                  </a:lnTo>
                  <a:lnTo>
                    <a:pt x="255" y="267"/>
                  </a:lnTo>
                  <a:lnTo>
                    <a:pt x="193" y="267"/>
                  </a:lnTo>
                  <a:lnTo>
                    <a:pt x="190" y="267"/>
                  </a:lnTo>
                  <a:lnTo>
                    <a:pt x="190" y="280"/>
                  </a:lnTo>
                  <a:lnTo>
                    <a:pt x="189" y="318"/>
                  </a:lnTo>
                  <a:lnTo>
                    <a:pt x="189" y="347"/>
                  </a:lnTo>
                  <a:lnTo>
                    <a:pt x="190" y="348"/>
                  </a:lnTo>
                  <a:lnTo>
                    <a:pt x="189" y="348"/>
                  </a:lnTo>
                  <a:lnTo>
                    <a:pt x="190" y="348"/>
                  </a:lnTo>
                  <a:lnTo>
                    <a:pt x="189" y="348"/>
                  </a:lnTo>
                  <a:lnTo>
                    <a:pt x="190" y="348"/>
                  </a:lnTo>
                  <a:lnTo>
                    <a:pt x="192" y="348"/>
                  </a:lnTo>
                  <a:lnTo>
                    <a:pt x="201" y="348"/>
                  </a:lnTo>
                  <a:lnTo>
                    <a:pt x="232" y="348"/>
                  </a:lnTo>
                  <a:lnTo>
                    <a:pt x="255" y="348"/>
                  </a:lnTo>
                  <a:lnTo>
                    <a:pt x="257" y="348"/>
                  </a:lnTo>
                  <a:lnTo>
                    <a:pt x="257" y="348"/>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5" name="Freeform 19">
              <a:extLst>
                <a:ext uri="{FF2B5EF4-FFF2-40B4-BE49-F238E27FC236}">
                  <a16:creationId xmlns:a16="http://schemas.microsoft.com/office/drawing/2014/main" id="{D83FFE97-6E00-47C9-8D86-13C07F9C60CF}"/>
                </a:ext>
              </a:extLst>
            </p:cNvPr>
            <p:cNvSpPr>
              <a:spLocks noChangeAspect="1"/>
            </p:cNvSpPr>
            <p:nvPr/>
          </p:nvSpPr>
          <p:spPr bwMode="auto">
            <a:xfrm>
              <a:off x="4530" y="3797"/>
              <a:ext cx="261" cy="108"/>
            </a:xfrm>
            <a:custGeom>
              <a:avLst/>
              <a:gdLst>
                <a:gd name="T0" fmla="*/ 149 w 524"/>
                <a:gd name="T1" fmla="*/ 182 h 215"/>
                <a:gd name="T2" fmla="*/ 148 w 524"/>
                <a:gd name="T3" fmla="*/ 182 h 215"/>
                <a:gd name="T4" fmla="*/ 149 w 524"/>
                <a:gd name="T5" fmla="*/ 182 h 215"/>
                <a:gd name="T6" fmla="*/ 148 w 524"/>
                <a:gd name="T7" fmla="*/ 182 h 215"/>
                <a:gd name="T8" fmla="*/ 149 w 524"/>
                <a:gd name="T9" fmla="*/ 182 h 215"/>
                <a:gd name="T10" fmla="*/ 161 w 524"/>
                <a:gd name="T11" fmla="*/ 193 h 215"/>
                <a:gd name="T12" fmla="*/ 188 w 524"/>
                <a:gd name="T13" fmla="*/ 207 h 215"/>
                <a:gd name="T14" fmla="*/ 215 w 524"/>
                <a:gd name="T15" fmla="*/ 215 h 215"/>
                <a:gd name="T16" fmla="*/ 241 w 524"/>
                <a:gd name="T17" fmla="*/ 215 h 215"/>
                <a:gd name="T18" fmla="*/ 266 w 524"/>
                <a:gd name="T19" fmla="*/ 210 h 215"/>
                <a:gd name="T20" fmla="*/ 290 w 524"/>
                <a:gd name="T21" fmla="*/ 200 h 215"/>
                <a:gd name="T22" fmla="*/ 302 w 524"/>
                <a:gd name="T23" fmla="*/ 193 h 215"/>
                <a:gd name="T24" fmla="*/ 310 w 524"/>
                <a:gd name="T25" fmla="*/ 187 h 215"/>
                <a:gd name="T26" fmla="*/ 338 w 524"/>
                <a:gd name="T27" fmla="*/ 170 h 215"/>
                <a:gd name="T28" fmla="*/ 418 w 524"/>
                <a:gd name="T29" fmla="*/ 116 h 215"/>
                <a:gd name="T30" fmla="*/ 504 w 524"/>
                <a:gd name="T31" fmla="*/ 58 h 215"/>
                <a:gd name="T32" fmla="*/ 524 w 524"/>
                <a:gd name="T33" fmla="*/ 46 h 215"/>
                <a:gd name="T34" fmla="*/ 523 w 524"/>
                <a:gd name="T35" fmla="*/ 46 h 215"/>
                <a:gd name="T36" fmla="*/ 524 w 524"/>
                <a:gd name="T37" fmla="*/ 46 h 215"/>
                <a:gd name="T38" fmla="*/ 523 w 524"/>
                <a:gd name="T39" fmla="*/ 46 h 215"/>
                <a:gd name="T40" fmla="*/ 524 w 524"/>
                <a:gd name="T41" fmla="*/ 46 h 215"/>
                <a:gd name="T42" fmla="*/ 524 w 524"/>
                <a:gd name="T43" fmla="*/ 39 h 215"/>
                <a:gd name="T44" fmla="*/ 523 w 524"/>
                <a:gd name="T45" fmla="*/ 18 h 215"/>
                <a:gd name="T46" fmla="*/ 523 w 524"/>
                <a:gd name="T47" fmla="*/ 1 h 215"/>
                <a:gd name="T48" fmla="*/ 524 w 524"/>
                <a:gd name="T49" fmla="*/ 0 h 215"/>
                <a:gd name="T50" fmla="*/ 514 w 524"/>
                <a:gd name="T51" fmla="*/ 0 h 215"/>
                <a:gd name="T52" fmla="*/ 442 w 524"/>
                <a:gd name="T53" fmla="*/ 0 h 215"/>
                <a:gd name="T54" fmla="*/ 197 w 524"/>
                <a:gd name="T55" fmla="*/ 0 h 215"/>
                <a:gd name="T56" fmla="*/ 11 w 524"/>
                <a:gd name="T57" fmla="*/ 0 h 215"/>
                <a:gd name="T58" fmla="*/ 1 w 524"/>
                <a:gd name="T59" fmla="*/ 0 h 215"/>
                <a:gd name="T60" fmla="*/ 0 w 524"/>
                <a:gd name="T61" fmla="*/ 3 h 215"/>
                <a:gd name="T62" fmla="*/ 1 w 524"/>
                <a:gd name="T63" fmla="*/ 19 h 215"/>
                <a:gd name="T64" fmla="*/ 0 w 524"/>
                <a:gd name="T65" fmla="*/ 77 h 215"/>
                <a:gd name="T66" fmla="*/ 0 w 524"/>
                <a:gd name="T67" fmla="*/ 120 h 215"/>
                <a:gd name="T68" fmla="*/ 1 w 524"/>
                <a:gd name="T69" fmla="*/ 123 h 215"/>
                <a:gd name="T70" fmla="*/ 0 w 524"/>
                <a:gd name="T71" fmla="*/ 123 h 215"/>
                <a:gd name="T72" fmla="*/ 1 w 524"/>
                <a:gd name="T73" fmla="*/ 123 h 215"/>
                <a:gd name="T74" fmla="*/ 0 w 524"/>
                <a:gd name="T75" fmla="*/ 123 h 215"/>
                <a:gd name="T76" fmla="*/ 1 w 524"/>
                <a:gd name="T77" fmla="*/ 123 h 215"/>
                <a:gd name="T78" fmla="*/ 9 w 524"/>
                <a:gd name="T79" fmla="*/ 121 h 215"/>
                <a:gd name="T80" fmla="*/ 28 w 524"/>
                <a:gd name="T81" fmla="*/ 121 h 215"/>
                <a:gd name="T82" fmla="*/ 74 w 524"/>
                <a:gd name="T83" fmla="*/ 133 h 215"/>
                <a:gd name="T84" fmla="*/ 130 w 524"/>
                <a:gd name="T85" fmla="*/ 167 h 215"/>
                <a:gd name="T86" fmla="*/ 146 w 524"/>
                <a:gd name="T87" fmla="*/ 180 h 215"/>
                <a:gd name="T88" fmla="*/ 145 w 524"/>
                <a:gd name="T89" fmla="*/ 180 h 215"/>
                <a:gd name="T90" fmla="*/ 146 w 524"/>
                <a:gd name="T91" fmla="*/ 180 h 215"/>
                <a:gd name="T92" fmla="*/ 145 w 524"/>
                <a:gd name="T93" fmla="*/ 180 h 215"/>
                <a:gd name="T94" fmla="*/ 146 w 524"/>
                <a:gd name="T95" fmla="*/ 180 h 215"/>
                <a:gd name="T96" fmla="*/ 145 w 524"/>
                <a:gd name="T97" fmla="*/ 180 h 215"/>
                <a:gd name="T98" fmla="*/ 146 w 524"/>
                <a:gd name="T99" fmla="*/ 180 h 215"/>
                <a:gd name="T100" fmla="*/ 145 w 524"/>
                <a:gd name="T101" fmla="*/ 180 h 215"/>
                <a:gd name="T102" fmla="*/ 146 w 524"/>
                <a:gd name="T103" fmla="*/ 180 h 215"/>
                <a:gd name="T104" fmla="*/ 148 w 524"/>
                <a:gd name="T105" fmla="*/ 182 h 215"/>
                <a:gd name="T106" fmla="*/ 149 w 524"/>
                <a:gd name="T107" fmla="*/ 182 h 215"/>
                <a:gd name="T108" fmla="*/ 149 w 524"/>
                <a:gd name="T109" fmla="*/ 18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4" h="215">
                  <a:moveTo>
                    <a:pt x="149" y="182"/>
                  </a:moveTo>
                  <a:lnTo>
                    <a:pt x="148" y="182"/>
                  </a:lnTo>
                  <a:lnTo>
                    <a:pt x="149" y="182"/>
                  </a:lnTo>
                  <a:lnTo>
                    <a:pt x="148" y="182"/>
                  </a:lnTo>
                  <a:lnTo>
                    <a:pt x="149" y="182"/>
                  </a:lnTo>
                  <a:lnTo>
                    <a:pt x="161" y="193"/>
                  </a:lnTo>
                  <a:lnTo>
                    <a:pt x="188" y="207"/>
                  </a:lnTo>
                  <a:lnTo>
                    <a:pt x="215" y="215"/>
                  </a:lnTo>
                  <a:lnTo>
                    <a:pt x="241" y="215"/>
                  </a:lnTo>
                  <a:lnTo>
                    <a:pt x="266" y="210"/>
                  </a:lnTo>
                  <a:lnTo>
                    <a:pt x="290" y="200"/>
                  </a:lnTo>
                  <a:lnTo>
                    <a:pt x="302" y="193"/>
                  </a:lnTo>
                  <a:lnTo>
                    <a:pt x="310" y="187"/>
                  </a:lnTo>
                  <a:lnTo>
                    <a:pt x="338" y="170"/>
                  </a:lnTo>
                  <a:lnTo>
                    <a:pt x="418" y="116"/>
                  </a:lnTo>
                  <a:lnTo>
                    <a:pt x="504" y="58"/>
                  </a:lnTo>
                  <a:lnTo>
                    <a:pt x="524" y="46"/>
                  </a:lnTo>
                  <a:lnTo>
                    <a:pt x="523" y="46"/>
                  </a:lnTo>
                  <a:lnTo>
                    <a:pt x="524" y="46"/>
                  </a:lnTo>
                  <a:lnTo>
                    <a:pt x="523" y="46"/>
                  </a:lnTo>
                  <a:lnTo>
                    <a:pt x="524" y="46"/>
                  </a:lnTo>
                  <a:lnTo>
                    <a:pt x="524" y="39"/>
                  </a:lnTo>
                  <a:lnTo>
                    <a:pt x="523" y="18"/>
                  </a:lnTo>
                  <a:lnTo>
                    <a:pt x="523" y="1"/>
                  </a:lnTo>
                  <a:lnTo>
                    <a:pt x="524" y="0"/>
                  </a:lnTo>
                  <a:lnTo>
                    <a:pt x="514" y="0"/>
                  </a:lnTo>
                  <a:lnTo>
                    <a:pt x="442" y="0"/>
                  </a:lnTo>
                  <a:lnTo>
                    <a:pt x="197" y="0"/>
                  </a:lnTo>
                  <a:lnTo>
                    <a:pt x="11" y="0"/>
                  </a:lnTo>
                  <a:lnTo>
                    <a:pt x="1" y="0"/>
                  </a:lnTo>
                  <a:lnTo>
                    <a:pt x="0" y="3"/>
                  </a:lnTo>
                  <a:lnTo>
                    <a:pt x="1" y="19"/>
                  </a:lnTo>
                  <a:lnTo>
                    <a:pt x="0" y="77"/>
                  </a:lnTo>
                  <a:lnTo>
                    <a:pt x="0" y="120"/>
                  </a:lnTo>
                  <a:lnTo>
                    <a:pt x="1" y="123"/>
                  </a:lnTo>
                  <a:lnTo>
                    <a:pt x="0" y="123"/>
                  </a:lnTo>
                  <a:lnTo>
                    <a:pt x="1" y="123"/>
                  </a:lnTo>
                  <a:lnTo>
                    <a:pt x="0" y="123"/>
                  </a:lnTo>
                  <a:lnTo>
                    <a:pt x="1" y="123"/>
                  </a:lnTo>
                  <a:lnTo>
                    <a:pt x="9" y="121"/>
                  </a:lnTo>
                  <a:lnTo>
                    <a:pt x="28" y="121"/>
                  </a:lnTo>
                  <a:lnTo>
                    <a:pt x="74" y="133"/>
                  </a:lnTo>
                  <a:lnTo>
                    <a:pt x="130" y="167"/>
                  </a:lnTo>
                  <a:lnTo>
                    <a:pt x="146" y="180"/>
                  </a:lnTo>
                  <a:lnTo>
                    <a:pt x="145" y="180"/>
                  </a:lnTo>
                  <a:lnTo>
                    <a:pt x="146" y="180"/>
                  </a:lnTo>
                  <a:lnTo>
                    <a:pt x="145" y="180"/>
                  </a:lnTo>
                  <a:lnTo>
                    <a:pt x="146" y="180"/>
                  </a:lnTo>
                  <a:lnTo>
                    <a:pt x="145" y="180"/>
                  </a:lnTo>
                  <a:lnTo>
                    <a:pt x="146" y="180"/>
                  </a:lnTo>
                  <a:lnTo>
                    <a:pt x="145" y="180"/>
                  </a:lnTo>
                  <a:lnTo>
                    <a:pt x="146" y="180"/>
                  </a:lnTo>
                  <a:lnTo>
                    <a:pt x="148" y="182"/>
                  </a:lnTo>
                  <a:lnTo>
                    <a:pt x="149" y="182"/>
                  </a:lnTo>
                  <a:lnTo>
                    <a:pt x="149" y="182"/>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6" name="Freeform 20">
              <a:extLst>
                <a:ext uri="{FF2B5EF4-FFF2-40B4-BE49-F238E27FC236}">
                  <a16:creationId xmlns:a16="http://schemas.microsoft.com/office/drawing/2014/main" id="{448F5B7C-43B0-4D1F-8AC0-462E987BCB32}"/>
                </a:ext>
              </a:extLst>
            </p:cNvPr>
            <p:cNvSpPr>
              <a:spLocks noChangeAspect="1"/>
            </p:cNvSpPr>
            <p:nvPr/>
          </p:nvSpPr>
          <p:spPr bwMode="auto">
            <a:xfrm>
              <a:off x="4530" y="3941"/>
              <a:ext cx="261" cy="129"/>
            </a:xfrm>
            <a:custGeom>
              <a:avLst/>
              <a:gdLst>
                <a:gd name="T0" fmla="*/ 280 w 524"/>
                <a:gd name="T1" fmla="*/ 38 h 257"/>
                <a:gd name="T2" fmla="*/ 280 w 524"/>
                <a:gd name="T3" fmla="*/ 38 h 257"/>
                <a:gd name="T4" fmla="*/ 279 w 524"/>
                <a:gd name="T5" fmla="*/ 37 h 257"/>
                <a:gd name="T6" fmla="*/ 267 w 524"/>
                <a:gd name="T7" fmla="*/ 28 h 257"/>
                <a:gd name="T8" fmla="*/ 264 w 524"/>
                <a:gd name="T9" fmla="*/ 23 h 257"/>
                <a:gd name="T10" fmla="*/ 226 w 524"/>
                <a:gd name="T11" fmla="*/ 6 h 257"/>
                <a:gd name="T12" fmla="*/ 183 w 524"/>
                <a:gd name="T13" fmla="*/ 0 h 257"/>
                <a:gd name="T14" fmla="*/ 146 w 524"/>
                <a:gd name="T15" fmla="*/ 7 h 257"/>
                <a:gd name="T16" fmla="*/ 141 w 524"/>
                <a:gd name="T17" fmla="*/ 9 h 257"/>
                <a:gd name="T18" fmla="*/ 130 w 524"/>
                <a:gd name="T19" fmla="*/ 15 h 257"/>
                <a:gd name="T20" fmla="*/ 129 w 524"/>
                <a:gd name="T21" fmla="*/ 15 h 257"/>
                <a:gd name="T22" fmla="*/ 129 w 524"/>
                <a:gd name="T23" fmla="*/ 15 h 257"/>
                <a:gd name="T24" fmla="*/ 127 w 524"/>
                <a:gd name="T25" fmla="*/ 17 h 257"/>
                <a:gd name="T26" fmla="*/ 50 w 524"/>
                <a:gd name="T27" fmla="*/ 69 h 257"/>
                <a:gd name="T28" fmla="*/ 1 w 524"/>
                <a:gd name="T29" fmla="*/ 101 h 257"/>
                <a:gd name="T30" fmla="*/ 1 w 524"/>
                <a:gd name="T31" fmla="*/ 127 h 257"/>
                <a:gd name="T32" fmla="*/ 0 w 524"/>
                <a:gd name="T33" fmla="*/ 254 h 257"/>
                <a:gd name="T34" fmla="*/ 11 w 524"/>
                <a:gd name="T35" fmla="*/ 257 h 257"/>
                <a:gd name="T36" fmla="*/ 327 w 524"/>
                <a:gd name="T37" fmla="*/ 257 h 257"/>
                <a:gd name="T38" fmla="*/ 524 w 524"/>
                <a:gd name="T39" fmla="*/ 257 h 257"/>
                <a:gd name="T40" fmla="*/ 523 w 524"/>
                <a:gd name="T41" fmla="*/ 188 h 257"/>
                <a:gd name="T42" fmla="*/ 524 w 524"/>
                <a:gd name="T43" fmla="*/ 145 h 257"/>
                <a:gd name="T44" fmla="*/ 524 w 524"/>
                <a:gd name="T45" fmla="*/ 145 h 257"/>
                <a:gd name="T46" fmla="*/ 524 w 524"/>
                <a:gd name="T47" fmla="*/ 145 h 257"/>
                <a:gd name="T48" fmla="*/ 504 w 524"/>
                <a:gd name="T49" fmla="*/ 154 h 257"/>
                <a:gd name="T50" fmla="*/ 449 w 524"/>
                <a:gd name="T51" fmla="*/ 158 h 257"/>
                <a:gd name="T52" fmla="*/ 366 w 524"/>
                <a:gd name="T53" fmla="*/ 119 h 257"/>
                <a:gd name="T54" fmla="*/ 342 w 524"/>
                <a:gd name="T55" fmla="*/ 98 h 257"/>
                <a:gd name="T56" fmla="*/ 342 w 524"/>
                <a:gd name="T57" fmla="*/ 98 h 257"/>
                <a:gd name="T58" fmla="*/ 342 w 524"/>
                <a:gd name="T59" fmla="*/ 98 h 257"/>
                <a:gd name="T60" fmla="*/ 342 w 524"/>
                <a:gd name="T61" fmla="*/ 98 h 257"/>
                <a:gd name="T62" fmla="*/ 341 w 524"/>
                <a:gd name="T63" fmla="*/ 97 h 257"/>
                <a:gd name="T64" fmla="*/ 304 w 524"/>
                <a:gd name="T65" fmla="*/ 61 h 257"/>
                <a:gd name="T66" fmla="*/ 281 w 524"/>
                <a:gd name="T67" fmla="*/ 3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4" h="257">
                  <a:moveTo>
                    <a:pt x="281" y="38"/>
                  </a:moveTo>
                  <a:lnTo>
                    <a:pt x="280" y="38"/>
                  </a:lnTo>
                  <a:lnTo>
                    <a:pt x="281" y="38"/>
                  </a:lnTo>
                  <a:lnTo>
                    <a:pt x="280" y="38"/>
                  </a:lnTo>
                  <a:lnTo>
                    <a:pt x="281" y="38"/>
                  </a:lnTo>
                  <a:lnTo>
                    <a:pt x="279" y="37"/>
                  </a:lnTo>
                  <a:lnTo>
                    <a:pt x="274" y="33"/>
                  </a:lnTo>
                  <a:lnTo>
                    <a:pt x="267" y="28"/>
                  </a:lnTo>
                  <a:lnTo>
                    <a:pt x="264" y="24"/>
                  </a:lnTo>
                  <a:lnTo>
                    <a:pt x="264" y="23"/>
                  </a:lnTo>
                  <a:lnTo>
                    <a:pt x="251" y="16"/>
                  </a:lnTo>
                  <a:lnTo>
                    <a:pt x="226" y="6"/>
                  </a:lnTo>
                  <a:lnTo>
                    <a:pt x="204" y="0"/>
                  </a:lnTo>
                  <a:lnTo>
                    <a:pt x="183" y="0"/>
                  </a:lnTo>
                  <a:lnTo>
                    <a:pt x="151" y="6"/>
                  </a:lnTo>
                  <a:lnTo>
                    <a:pt x="146" y="7"/>
                  </a:lnTo>
                  <a:lnTo>
                    <a:pt x="144" y="8"/>
                  </a:lnTo>
                  <a:lnTo>
                    <a:pt x="141" y="9"/>
                  </a:lnTo>
                  <a:lnTo>
                    <a:pt x="135" y="13"/>
                  </a:lnTo>
                  <a:lnTo>
                    <a:pt x="130" y="15"/>
                  </a:lnTo>
                  <a:lnTo>
                    <a:pt x="130" y="15"/>
                  </a:lnTo>
                  <a:lnTo>
                    <a:pt x="129" y="15"/>
                  </a:lnTo>
                  <a:lnTo>
                    <a:pt x="130" y="15"/>
                  </a:lnTo>
                  <a:lnTo>
                    <a:pt x="129" y="15"/>
                  </a:lnTo>
                  <a:lnTo>
                    <a:pt x="130" y="15"/>
                  </a:lnTo>
                  <a:lnTo>
                    <a:pt x="127" y="17"/>
                  </a:lnTo>
                  <a:lnTo>
                    <a:pt x="110" y="29"/>
                  </a:lnTo>
                  <a:lnTo>
                    <a:pt x="50" y="69"/>
                  </a:lnTo>
                  <a:lnTo>
                    <a:pt x="4" y="100"/>
                  </a:lnTo>
                  <a:lnTo>
                    <a:pt x="1" y="101"/>
                  </a:lnTo>
                  <a:lnTo>
                    <a:pt x="0" y="105"/>
                  </a:lnTo>
                  <a:lnTo>
                    <a:pt x="1" y="127"/>
                  </a:lnTo>
                  <a:lnTo>
                    <a:pt x="0" y="199"/>
                  </a:lnTo>
                  <a:lnTo>
                    <a:pt x="0" y="254"/>
                  </a:lnTo>
                  <a:lnTo>
                    <a:pt x="1" y="257"/>
                  </a:lnTo>
                  <a:lnTo>
                    <a:pt x="11" y="257"/>
                  </a:lnTo>
                  <a:lnTo>
                    <a:pt x="82" y="257"/>
                  </a:lnTo>
                  <a:lnTo>
                    <a:pt x="327" y="257"/>
                  </a:lnTo>
                  <a:lnTo>
                    <a:pt x="514" y="257"/>
                  </a:lnTo>
                  <a:lnTo>
                    <a:pt x="524" y="257"/>
                  </a:lnTo>
                  <a:lnTo>
                    <a:pt x="524" y="239"/>
                  </a:lnTo>
                  <a:lnTo>
                    <a:pt x="523" y="188"/>
                  </a:lnTo>
                  <a:lnTo>
                    <a:pt x="523" y="147"/>
                  </a:lnTo>
                  <a:lnTo>
                    <a:pt x="524" y="145"/>
                  </a:lnTo>
                  <a:lnTo>
                    <a:pt x="523" y="145"/>
                  </a:lnTo>
                  <a:lnTo>
                    <a:pt x="524" y="145"/>
                  </a:lnTo>
                  <a:lnTo>
                    <a:pt x="523" y="145"/>
                  </a:lnTo>
                  <a:lnTo>
                    <a:pt x="524" y="145"/>
                  </a:lnTo>
                  <a:lnTo>
                    <a:pt x="519" y="147"/>
                  </a:lnTo>
                  <a:lnTo>
                    <a:pt x="504" y="154"/>
                  </a:lnTo>
                  <a:lnTo>
                    <a:pt x="480" y="159"/>
                  </a:lnTo>
                  <a:lnTo>
                    <a:pt x="449" y="158"/>
                  </a:lnTo>
                  <a:lnTo>
                    <a:pt x="410" y="145"/>
                  </a:lnTo>
                  <a:lnTo>
                    <a:pt x="366" y="119"/>
                  </a:lnTo>
                  <a:lnTo>
                    <a:pt x="343" y="98"/>
                  </a:lnTo>
                  <a:lnTo>
                    <a:pt x="342" y="98"/>
                  </a:lnTo>
                  <a:lnTo>
                    <a:pt x="343" y="98"/>
                  </a:lnTo>
                  <a:lnTo>
                    <a:pt x="342" y="98"/>
                  </a:lnTo>
                  <a:lnTo>
                    <a:pt x="343" y="98"/>
                  </a:lnTo>
                  <a:lnTo>
                    <a:pt x="342" y="98"/>
                  </a:lnTo>
                  <a:lnTo>
                    <a:pt x="343" y="98"/>
                  </a:lnTo>
                  <a:lnTo>
                    <a:pt x="342" y="98"/>
                  </a:lnTo>
                  <a:lnTo>
                    <a:pt x="343" y="98"/>
                  </a:lnTo>
                  <a:lnTo>
                    <a:pt x="341" y="97"/>
                  </a:lnTo>
                  <a:lnTo>
                    <a:pt x="333" y="89"/>
                  </a:lnTo>
                  <a:lnTo>
                    <a:pt x="304" y="61"/>
                  </a:lnTo>
                  <a:lnTo>
                    <a:pt x="282" y="40"/>
                  </a:lnTo>
                  <a:lnTo>
                    <a:pt x="281" y="38"/>
                  </a:lnTo>
                  <a:lnTo>
                    <a:pt x="281" y="38"/>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21" name="Freeform 21">
              <a:extLst>
                <a:ext uri="{FF2B5EF4-FFF2-40B4-BE49-F238E27FC236}">
                  <a16:creationId xmlns:a16="http://schemas.microsoft.com/office/drawing/2014/main" id="{8EAE4BA2-A159-46B7-BDE9-B6292AF106FA}"/>
                </a:ext>
              </a:extLst>
            </p:cNvPr>
            <p:cNvSpPr>
              <a:spLocks noChangeAspect="1"/>
            </p:cNvSpPr>
            <p:nvPr/>
          </p:nvSpPr>
          <p:spPr bwMode="auto">
            <a:xfrm>
              <a:off x="4530" y="3876"/>
              <a:ext cx="75" cy="32"/>
            </a:xfrm>
            <a:custGeom>
              <a:avLst/>
              <a:gdLst>
                <a:gd name="T0" fmla="*/ 134 w 150"/>
                <a:gd name="T1" fmla="*/ 29 h 64"/>
                <a:gd name="T2" fmla="*/ 118 w 150"/>
                <a:gd name="T3" fmla="*/ 19 h 64"/>
                <a:gd name="T4" fmla="*/ 88 w 150"/>
                <a:gd name="T5" fmla="*/ 5 h 64"/>
                <a:gd name="T6" fmla="*/ 60 w 150"/>
                <a:gd name="T7" fmla="*/ 0 h 64"/>
                <a:gd name="T8" fmla="*/ 37 w 150"/>
                <a:gd name="T9" fmla="*/ 0 h 64"/>
                <a:gd name="T10" fmla="*/ 17 w 150"/>
                <a:gd name="T11" fmla="*/ 4 h 64"/>
                <a:gd name="T12" fmla="*/ 5 w 150"/>
                <a:gd name="T13" fmla="*/ 8 h 64"/>
                <a:gd name="T14" fmla="*/ 1 w 150"/>
                <a:gd name="T15" fmla="*/ 9 h 64"/>
                <a:gd name="T16" fmla="*/ 0 w 150"/>
                <a:gd name="T17" fmla="*/ 9 h 64"/>
                <a:gd name="T18" fmla="*/ 1 w 150"/>
                <a:gd name="T19" fmla="*/ 9 h 64"/>
                <a:gd name="T20" fmla="*/ 0 w 150"/>
                <a:gd name="T21" fmla="*/ 9 h 64"/>
                <a:gd name="T22" fmla="*/ 1 w 150"/>
                <a:gd name="T23" fmla="*/ 9 h 64"/>
                <a:gd name="T24" fmla="*/ 1 w 150"/>
                <a:gd name="T25" fmla="*/ 19 h 64"/>
                <a:gd name="T26" fmla="*/ 0 w 150"/>
                <a:gd name="T27" fmla="*/ 44 h 64"/>
                <a:gd name="T28" fmla="*/ 0 w 150"/>
                <a:gd name="T29" fmla="*/ 64 h 64"/>
                <a:gd name="T30" fmla="*/ 1 w 150"/>
                <a:gd name="T31" fmla="*/ 64 h 64"/>
                <a:gd name="T32" fmla="*/ 6 w 150"/>
                <a:gd name="T33" fmla="*/ 61 h 64"/>
                <a:gd name="T34" fmla="*/ 20 w 150"/>
                <a:gd name="T35" fmla="*/ 51 h 64"/>
                <a:gd name="T36" fmla="*/ 30 w 150"/>
                <a:gd name="T37" fmla="*/ 44 h 64"/>
                <a:gd name="T38" fmla="*/ 31 w 150"/>
                <a:gd name="T39" fmla="*/ 43 h 64"/>
                <a:gd name="T40" fmla="*/ 30 w 150"/>
                <a:gd name="T41" fmla="*/ 43 h 64"/>
                <a:gd name="T42" fmla="*/ 31 w 150"/>
                <a:gd name="T43" fmla="*/ 43 h 64"/>
                <a:gd name="T44" fmla="*/ 30 w 150"/>
                <a:gd name="T45" fmla="*/ 43 h 64"/>
                <a:gd name="T46" fmla="*/ 31 w 150"/>
                <a:gd name="T47" fmla="*/ 43 h 64"/>
                <a:gd name="T48" fmla="*/ 39 w 150"/>
                <a:gd name="T49" fmla="*/ 38 h 64"/>
                <a:gd name="T50" fmla="*/ 74 w 150"/>
                <a:gd name="T51" fmla="*/ 29 h 64"/>
                <a:gd name="T52" fmla="*/ 131 w 150"/>
                <a:gd name="T53" fmla="*/ 37 h 64"/>
                <a:gd name="T54" fmla="*/ 150 w 150"/>
                <a:gd name="T55" fmla="*/ 44 h 64"/>
                <a:gd name="T56" fmla="*/ 149 w 150"/>
                <a:gd name="T57" fmla="*/ 44 h 64"/>
                <a:gd name="T58" fmla="*/ 150 w 150"/>
                <a:gd name="T59" fmla="*/ 44 h 64"/>
                <a:gd name="T60" fmla="*/ 149 w 150"/>
                <a:gd name="T61" fmla="*/ 44 h 64"/>
                <a:gd name="T62" fmla="*/ 150 w 150"/>
                <a:gd name="T63" fmla="*/ 44 h 64"/>
                <a:gd name="T64" fmla="*/ 148 w 150"/>
                <a:gd name="T65" fmla="*/ 43 h 64"/>
                <a:gd name="T66" fmla="*/ 144 w 150"/>
                <a:gd name="T67" fmla="*/ 39 h 64"/>
                <a:gd name="T68" fmla="*/ 142 w 150"/>
                <a:gd name="T69" fmla="*/ 37 h 64"/>
                <a:gd name="T70" fmla="*/ 142 w 150"/>
                <a:gd name="T71" fmla="*/ 36 h 64"/>
                <a:gd name="T72" fmla="*/ 141 w 150"/>
                <a:gd name="T73" fmla="*/ 36 h 64"/>
                <a:gd name="T74" fmla="*/ 142 w 150"/>
                <a:gd name="T75" fmla="*/ 36 h 64"/>
                <a:gd name="T76" fmla="*/ 141 w 150"/>
                <a:gd name="T77" fmla="*/ 36 h 64"/>
                <a:gd name="T78" fmla="*/ 142 w 150"/>
                <a:gd name="T79" fmla="*/ 36 h 64"/>
                <a:gd name="T80" fmla="*/ 139 w 150"/>
                <a:gd name="T81" fmla="*/ 35 h 64"/>
                <a:gd name="T82" fmla="*/ 136 w 150"/>
                <a:gd name="T83" fmla="*/ 32 h 64"/>
                <a:gd name="T84" fmla="*/ 134 w 150"/>
                <a:gd name="T85" fmla="*/ 30 h 64"/>
                <a:gd name="T86" fmla="*/ 134 w 150"/>
                <a:gd name="T87" fmla="*/ 29 h 64"/>
                <a:gd name="T88" fmla="*/ 134 w 150"/>
                <a:gd name="T89"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0" h="64">
                  <a:moveTo>
                    <a:pt x="134" y="29"/>
                  </a:moveTo>
                  <a:lnTo>
                    <a:pt x="118" y="19"/>
                  </a:lnTo>
                  <a:lnTo>
                    <a:pt x="88" y="5"/>
                  </a:lnTo>
                  <a:lnTo>
                    <a:pt x="60" y="0"/>
                  </a:lnTo>
                  <a:lnTo>
                    <a:pt x="37" y="0"/>
                  </a:lnTo>
                  <a:lnTo>
                    <a:pt x="17" y="4"/>
                  </a:lnTo>
                  <a:lnTo>
                    <a:pt x="5" y="8"/>
                  </a:lnTo>
                  <a:lnTo>
                    <a:pt x="1" y="9"/>
                  </a:lnTo>
                  <a:lnTo>
                    <a:pt x="0" y="9"/>
                  </a:lnTo>
                  <a:lnTo>
                    <a:pt x="1" y="9"/>
                  </a:lnTo>
                  <a:lnTo>
                    <a:pt x="0" y="9"/>
                  </a:lnTo>
                  <a:lnTo>
                    <a:pt x="1" y="9"/>
                  </a:lnTo>
                  <a:lnTo>
                    <a:pt x="1" y="19"/>
                  </a:lnTo>
                  <a:lnTo>
                    <a:pt x="0" y="44"/>
                  </a:lnTo>
                  <a:lnTo>
                    <a:pt x="0" y="64"/>
                  </a:lnTo>
                  <a:lnTo>
                    <a:pt x="1" y="64"/>
                  </a:lnTo>
                  <a:lnTo>
                    <a:pt x="6" y="61"/>
                  </a:lnTo>
                  <a:lnTo>
                    <a:pt x="20" y="51"/>
                  </a:lnTo>
                  <a:lnTo>
                    <a:pt x="30" y="44"/>
                  </a:lnTo>
                  <a:lnTo>
                    <a:pt x="31" y="43"/>
                  </a:lnTo>
                  <a:lnTo>
                    <a:pt x="30" y="43"/>
                  </a:lnTo>
                  <a:lnTo>
                    <a:pt x="31" y="43"/>
                  </a:lnTo>
                  <a:lnTo>
                    <a:pt x="30" y="43"/>
                  </a:lnTo>
                  <a:lnTo>
                    <a:pt x="31" y="43"/>
                  </a:lnTo>
                  <a:lnTo>
                    <a:pt x="39" y="38"/>
                  </a:lnTo>
                  <a:lnTo>
                    <a:pt x="74" y="29"/>
                  </a:lnTo>
                  <a:lnTo>
                    <a:pt x="131" y="37"/>
                  </a:lnTo>
                  <a:lnTo>
                    <a:pt x="150" y="44"/>
                  </a:lnTo>
                  <a:lnTo>
                    <a:pt x="149" y="44"/>
                  </a:lnTo>
                  <a:lnTo>
                    <a:pt x="150" y="44"/>
                  </a:lnTo>
                  <a:lnTo>
                    <a:pt x="149" y="44"/>
                  </a:lnTo>
                  <a:lnTo>
                    <a:pt x="150" y="44"/>
                  </a:lnTo>
                  <a:lnTo>
                    <a:pt x="148" y="43"/>
                  </a:lnTo>
                  <a:lnTo>
                    <a:pt x="144" y="39"/>
                  </a:lnTo>
                  <a:lnTo>
                    <a:pt x="142" y="37"/>
                  </a:lnTo>
                  <a:lnTo>
                    <a:pt x="142" y="36"/>
                  </a:lnTo>
                  <a:lnTo>
                    <a:pt x="141" y="36"/>
                  </a:lnTo>
                  <a:lnTo>
                    <a:pt x="142" y="36"/>
                  </a:lnTo>
                  <a:lnTo>
                    <a:pt x="141" y="36"/>
                  </a:lnTo>
                  <a:lnTo>
                    <a:pt x="142" y="36"/>
                  </a:lnTo>
                  <a:lnTo>
                    <a:pt x="139" y="35"/>
                  </a:lnTo>
                  <a:lnTo>
                    <a:pt x="136" y="32"/>
                  </a:lnTo>
                  <a:lnTo>
                    <a:pt x="134" y="30"/>
                  </a:lnTo>
                  <a:lnTo>
                    <a:pt x="134" y="29"/>
                  </a:lnTo>
                  <a:lnTo>
                    <a:pt x="134" y="29"/>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24" name="Freeform 22">
              <a:extLst>
                <a:ext uri="{FF2B5EF4-FFF2-40B4-BE49-F238E27FC236}">
                  <a16:creationId xmlns:a16="http://schemas.microsoft.com/office/drawing/2014/main" id="{770FD864-6448-43B7-AA8F-FD615335536B}"/>
                </a:ext>
              </a:extLst>
            </p:cNvPr>
            <p:cNvSpPr>
              <a:spLocks noChangeAspect="1"/>
            </p:cNvSpPr>
            <p:nvPr/>
          </p:nvSpPr>
          <p:spPr bwMode="auto">
            <a:xfrm>
              <a:off x="4530" y="3908"/>
              <a:ext cx="109" cy="57"/>
            </a:xfrm>
            <a:custGeom>
              <a:avLst/>
              <a:gdLst>
                <a:gd name="T0" fmla="*/ 206 w 218"/>
                <a:gd name="T1" fmla="*/ 33 h 110"/>
                <a:gd name="T2" fmla="*/ 192 w 218"/>
                <a:gd name="T3" fmla="*/ 24 h 110"/>
                <a:gd name="T4" fmla="*/ 165 w 218"/>
                <a:gd name="T5" fmla="*/ 9 h 110"/>
                <a:gd name="T6" fmla="*/ 139 w 218"/>
                <a:gd name="T7" fmla="*/ 2 h 110"/>
                <a:gd name="T8" fmla="*/ 118 w 218"/>
                <a:gd name="T9" fmla="*/ 0 h 110"/>
                <a:gd name="T10" fmla="*/ 97 w 218"/>
                <a:gd name="T11" fmla="*/ 2 h 110"/>
                <a:gd name="T12" fmla="*/ 82 w 218"/>
                <a:gd name="T13" fmla="*/ 5 h 110"/>
                <a:gd name="T14" fmla="*/ 76 w 218"/>
                <a:gd name="T15" fmla="*/ 7 h 110"/>
                <a:gd name="T16" fmla="*/ 74 w 218"/>
                <a:gd name="T17" fmla="*/ 8 h 110"/>
                <a:gd name="T18" fmla="*/ 72 w 218"/>
                <a:gd name="T19" fmla="*/ 9 h 110"/>
                <a:gd name="T20" fmla="*/ 66 w 218"/>
                <a:gd name="T21" fmla="*/ 12 h 110"/>
                <a:gd name="T22" fmla="*/ 61 w 218"/>
                <a:gd name="T23" fmla="*/ 15 h 110"/>
                <a:gd name="T24" fmla="*/ 60 w 218"/>
                <a:gd name="T25" fmla="*/ 15 h 110"/>
                <a:gd name="T26" fmla="*/ 59 w 218"/>
                <a:gd name="T27" fmla="*/ 15 h 110"/>
                <a:gd name="T28" fmla="*/ 60 w 218"/>
                <a:gd name="T29" fmla="*/ 15 h 110"/>
                <a:gd name="T30" fmla="*/ 59 w 218"/>
                <a:gd name="T31" fmla="*/ 15 h 110"/>
                <a:gd name="T32" fmla="*/ 60 w 218"/>
                <a:gd name="T33" fmla="*/ 15 h 110"/>
                <a:gd name="T34" fmla="*/ 59 w 218"/>
                <a:gd name="T35" fmla="*/ 16 h 110"/>
                <a:gd name="T36" fmla="*/ 55 w 218"/>
                <a:gd name="T37" fmla="*/ 18 h 110"/>
                <a:gd name="T38" fmla="*/ 54 w 218"/>
                <a:gd name="T39" fmla="*/ 19 h 110"/>
                <a:gd name="T40" fmla="*/ 54 w 218"/>
                <a:gd name="T41" fmla="*/ 19 h 110"/>
                <a:gd name="T42" fmla="*/ 53 w 218"/>
                <a:gd name="T43" fmla="*/ 19 h 110"/>
                <a:gd name="T44" fmla="*/ 54 w 218"/>
                <a:gd name="T45" fmla="*/ 19 h 110"/>
                <a:gd name="T46" fmla="*/ 53 w 218"/>
                <a:gd name="T47" fmla="*/ 19 h 110"/>
                <a:gd name="T48" fmla="*/ 54 w 218"/>
                <a:gd name="T49" fmla="*/ 19 h 110"/>
                <a:gd name="T50" fmla="*/ 53 w 218"/>
                <a:gd name="T51" fmla="*/ 20 h 110"/>
                <a:gd name="T52" fmla="*/ 45 w 218"/>
                <a:gd name="T53" fmla="*/ 25 h 110"/>
                <a:gd name="T54" fmla="*/ 21 w 218"/>
                <a:gd name="T55" fmla="*/ 42 h 110"/>
                <a:gd name="T56" fmla="*/ 1 w 218"/>
                <a:gd name="T57" fmla="*/ 55 h 110"/>
                <a:gd name="T58" fmla="*/ 1 w 218"/>
                <a:gd name="T59" fmla="*/ 55 h 110"/>
                <a:gd name="T60" fmla="*/ 1 w 218"/>
                <a:gd name="T61" fmla="*/ 64 h 110"/>
                <a:gd name="T62" fmla="*/ 0 w 218"/>
                <a:gd name="T63" fmla="*/ 89 h 110"/>
                <a:gd name="T64" fmla="*/ 0 w 218"/>
                <a:gd name="T65" fmla="*/ 110 h 110"/>
                <a:gd name="T66" fmla="*/ 1 w 218"/>
                <a:gd name="T67" fmla="*/ 110 h 110"/>
                <a:gd name="T68" fmla="*/ 2 w 218"/>
                <a:gd name="T69" fmla="*/ 109 h 110"/>
                <a:gd name="T70" fmla="*/ 16 w 218"/>
                <a:gd name="T71" fmla="*/ 100 h 110"/>
                <a:gd name="T72" fmla="*/ 62 w 218"/>
                <a:gd name="T73" fmla="*/ 69 h 110"/>
                <a:gd name="T74" fmla="*/ 97 w 218"/>
                <a:gd name="T75" fmla="*/ 46 h 110"/>
                <a:gd name="T76" fmla="*/ 99 w 218"/>
                <a:gd name="T77" fmla="*/ 43 h 110"/>
                <a:gd name="T78" fmla="*/ 98 w 218"/>
                <a:gd name="T79" fmla="*/ 43 h 110"/>
                <a:gd name="T80" fmla="*/ 99 w 218"/>
                <a:gd name="T81" fmla="*/ 43 h 110"/>
                <a:gd name="T82" fmla="*/ 98 w 218"/>
                <a:gd name="T83" fmla="*/ 43 h 110"/>
                <a:gd name="T84" fmla="*/ 99 w 218"/>
                <a:gd name="T85" fmla="*/ 43 h 110"/>
                <a:gd name="T86" fmla="*/ 107 w 218"/>
                <a:gd name="T87" fmla="*/ 39 h 110"/>
                <a:gd name="T88" fmla="*/ 142 w 218"/>
                <a:gd name="T89" fmla="*/ 30 h 110"/>
                <a:gd name="T90" fmla="*/ 199 w 218"/>
                <a:gd name="T91" fmla="*/ 36 h 110"/>
                <a:gd name="T92" fmla="*/ 218 w 218"/>
                <a:gd name="T93" fmla="*/ 43 h 110"/>
                <a:gd name="T94" fmla="*/ 217 w 218"/>
                <a:gd name="T95" fmla="*/ 43 h 110"/>
                <a:gd name="T96" fmla="*/ 218 w 218"/>
                <a:gd name="T97" fmla="*/ 43 h 110"/>
                <a:gd name="T98" fmla="*/ 217 w 218"/>
                <a:gd name="T99" fmla="*/ 43 h 110"/>
                <a:gd name="T100" fmla="*/ 218 w 218"/>
                <a:gd name="T101" fmla="*/ 43 h 110"/>
                <a:gd name="T102" fmla="*/ 215 w 218"/>
                <a:gd name="T103" fmla="*/ 42 h 110"/>
                <a:gd name="T104" fmla="*/ 214 w 218"/>
                <a:gd name="T105" fmla="*/ 41 h 110"/>
                <a:gd name="T106" fmla="*/ 213 w 218"/>
                <a:gd name="T107" fmla="*/ 41 h 110"/>
                <a:gd name="T108" fmla="*/ 214 w 218"/>
                <a:gd name="T109" fmla="*/ 41 h 110"/>
                <a:gd name="T110" fmla="*/ 213 w 218"/>
                <a:gd name="T111" fmla="*/ 41 h 110"/>
                <a:gd name="T112" fmla="*/ 214 w 218"/>
                <a:gd name="T113" fmla="*/ 41 h 110"/>
                <a:gd name="T114" fmla="*/ 211 w 218"/>
                <a:gd name="T115" fmla="*/ 39 h 110"/>
                <a:gd name="T116" fmla="*/ 209 w 218"/>
                <a:gd name="T117" fmla="*/ 36 h 110"/>
                <a:gd name="T118" fmla="*/ 206 w 218"/>
                <a:gd name="T119" fmla="*/ 34 h 110"/>
                <a:gd name="T120" fmla="*/ 206 w 218"/>
                <a:gd name="T121" fmla="*/ 33 h 110"/>
                <a:gd name="T122" fmla="*/ 206 w 218"/>
                <a:gd name="T123" fmla="*/ 3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8" h="110">
                  <a:moveTo>
                    <a:pt x="206" y="33"/>
                  </a:moveTo>
                  <a:lnTo>
                    <a:pt x="192" y="24"/>
                  </a:lnTo>
                  <a:lnTo>
                    <a:pt x="165" y="9"/>
                  </a:lnTo>
                  <a:lnTo>
                    <a:pt x="139" y="2"/>
                  </a:lnTo>
                  <a:lnTo>
                    <a:pt x="118" y="0"/>
                  </a:lnTo>
                  <a:lnTo>
                    <a:pt x="97" y="2"/>
                  </a:lnTo>
                  <a:lnTo>
                    <a:pt x="82" y="5"/>
                  </a:lnTo>
                  <a:lnTo>
                    <a:pt x="76" y="7"/>
                  </a:lnTo>
                  <a:lnTo>
                    <a:pt x="74" y="8"/>
                  </a:lnTo>
                  <a:lnTo>
                    <a:pt x="72" y="9"/>
                  </a:lnTo>
                  <a:lnTo>
                    <a:pt x="66" y="12"/>
                  </a:lnTo>
                  <a:lnTo>
                    <a:pt x="61" y="15"/>
                  </a:lnTo>
                  <a:lnTo>
                    <a:pt x="60" y="15"/>
                  </a:lnTo>
                  <a:lnTo>
                    <a:pt x="59" y="15"/>
                  </a:lnTo>
                  <a:lnTo>
                    <a:pt x="60" y="15"/>
                  </a:lnTo>
                  <a:lnTo>
                    <a:pt x="59" y="15"/>
                  </a:lnTo>
                  <a:lnTo>
                    <a:pt x="60" y="15"/>
                  </a:lnTo>
                  <a:lnTo>
                    <a:pt x="59" y="16"/>
                  </a:lnTo>
                  <a:lnTo>
                    <a:pt x="55" y="18"/>
                  </a:lnTo>
                  <a:lnTo>
                    <a:pt x="54" y="19"/>
                  </a:lnTo>
                  <a:lnTo>
                    <a:pt x="54" y="19"/>
                  </a:lnTo>
                  <a:lnTo>
                    <a:pt x="53" y="19"/>
                  </a:lnTo>
                  <a:lnTo>
                    <a:pt x="54" y="19"/>
                  </a:lnTo>
                  <a:lnTo>
                    <a:pt x="53" y="19"/>
                  </a:lnTo>
                  <a:lnTo>
                    <a:pt x="54" y="19"/>
                  </a:lnTo>
                  <a:lnTo>
                    <a:pt x="53" y="20"/>
                  </a:lnTo>
                  <a:lnTo>
                    <a:pt x="45" y="25"/>
                  </a:lnTo>
                  <a:lnTo>
                    <a:pt x="21" y="42"/>
                  </a:lnTo>
                  <a:lnTo>
                    <a:pt x="1" y="55"/>
                  </a:lnTo>
                  <a:lnTo>
                    <a:pt x="1" y="55"/>
                  </a:lnTo>
                  <a:lnTo>
                    <a:pt x="1" y="64"/>
                  </a:lnTo>
                  <a:lnTo>
                    <a:pt x="0" y="89"/>
                  </a:lnTo>
                  <a:lnTo>
                    <a:pt x="0" y="110"/>
                  </a:lnTo>
                  <a:lnTo>
                    <a:pt x="1" y="110"/>
                  </a:lnTo>
                  <a:lnTo>
                    <a:pt x="2" y="109"/>
                  </a:lnTo>
                  <a:lnTo>
                    <a:pt x="16" y="100"/>
                  </a:lnTo>
                  <a:lnTo>
                    <a:pt x="62" y="69"/>
                  </a:lnTo>
                  <a:lnTo>
                    <a:pt x="97" y="46"/>
                  </a:lnTo>
                  <a:lnTo>
                    <a:pt x="99" y="43"/>
                  </a:lnTo>
                  <a:lnTo>
                    <a:pt x="98" y="43"/>
                  </a:lnTo>
                  <a:lnTo>
                    <a:pt x="99" y="43"/>
                  </a:lnTo>
                  <a:lnTo>
                    <a:pt x="98" y="43"/>
                  </a:lnTo>
                  <a:lnTo>
                    <a:pt x="99" y="43"/>
                  </a:lnTo>
                  <a:lnTo>
                    <a:pt x="107" y="39"/>
                  </a:lnTo>
                  <a:lnTo>
                    <a:pt x="142" y="30"/>
                  </a:lnTo>
                  <a:lnTo>
                    <a:pt x="199" y="36"/>
                  </a:lnTo>
                  <a:lnTo>
                    <a:pt x="218" y="43"/>
                  </a:lnTo>
                  <a:lnTo>
                    <a:pt x="217" y="43"/>
                  </a:lnTo>
                  <a:lnTo>
                    <a:pt x="218" y="43"/>
                  </a:lnTo>
                  <a:lnTo>
                    <a:pt x="217" y="43"/>
                  </a:lnTo>
                  <a:lnTo>
                    <a:pt x="218" y="43"/>
                  </a:lnTo>
                  <a:lnTo>
                    <a:pt x="215" y="42"/>
                  </a:lnTo>
                  <a:lnTo>
                    <a:pt x="214" y="41"/>
                  </a:lnTo>
                  <a:lnTo>
                    <a:pt x="213" y="41"/>
                  </a:lnTo>
                  <a:lnTo>
                    <a:pt x="214" y="41"/>
                  </a:lnTo>
                  <a:lnTo>
                    <a:pt x="213" y="41"/>
                  </a:lnTo>
                  <a:lnTo>
                    <a:pt x="214" y="41"/>
                  </a:lnTo>
                  <a:lnTo>
                    <a:pt x="211" y="39"/>
                  </a:lnTo>
                  <a:lnTo>
                    <a:pt x="209" y="36"/>
                  </a:lnTo>
                  <a:lnTo>
                    <a:pt x="206" y="34"/>
                  </a:lnTo>
                  <a:lnTo>
                    <a:pt x="206" y="33"/>
                  </a:lnTo>
                  <a:lnTo>
                    <a:pt x="206" y="33"/>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25" name="Freeform 23">
              <a:extLst>
                <a:ext uri="{FF2B5EF4-FFF2-40B4-BE49-F238E27FC236}">
                  <a16:creationId xmlns:a16="http://schemas.microsoft.com/office/drawing/2014/main" id="{CCA5A160-4562-4EAD-8805-6C5BB83B04A8}"/>
                </a:ext>
              </a:extLst>
            </p:cNvPr>
            <p:cNvSpPr>
              <a:spLocks noChangeAspect="1"/>
            </p:cNvSpPr>
            <p:nvPr/>
          </p:nvSpPr>
          <p:spPr bwMode="auto">
            <a:xfrm>
              <a:off x="4700" y="3958"/>
              <a:ext cx="91" cy="44"/>
            </a:xfrm>
            <a:custGeom>
              <a:avLst/>
              <a:gdLst>
                <a:gd name="T0" fmla="*/ 133 w 184"/>
                <a:gd name="T1" fmla="*/ 33 h 87"/>
                <a:gd name="T2" fmla="*/ 128 w 184"/>
                <a:gd name="T3" fmla="*/ 38 h 87"/>
                <a:gd name="T4" fmla="*/ 115 w 184"/>
                <a:gd name="T5" fmla="*/ 46 h 87"/>
                <a:gd name="T6" fmla="*/ 75 w 184"/>
                <a:gd name="T7" fmla="*/ 58 h 87"/>
                <a:gd name="T8" fmla="*/ 17 w 184"/>
                <a:gd name="T9" fmla="*/ 50 h 87"/>
                <a:gd name="T10" fmla="*/ 1 w 184"/>
                <a:gd name="T11" fmla="*/ 42 h 87"/>
                <a:gd name="T12" fmla="*/ 0 w 184"/>
                <a:gd name="T13" fmla="*/ 42 h 87"/>
                <a:gd name="T14" fmla="*/ 1 w 184"/>
                <a:gd name="T15" fmla="*/ 42 h 87"/>
                <a:gd name="T16" fmla="*/ 0 w 184"/>
                <a:gd name="T17" fmla="*/ 42 h 87"/>
                <a:gd name="T18" fmla="*/ 1 w 184"/>
                <a:gd name="T19" fmla="*/ 42 h 87"/>
                <a:gd name="T20" fmla="*/ 2 w 184"/>
                <a:gd name="T21" fmla="*/ 44 h 87"/>
                <a:gd name="T22" fmla="*/ 6 w 184"/>
                <a:gd name="T23" fmla="*/ 48 h 87"/>
                <a:gd name="T24" fmla="*/ 8 w 184"/>
                <a:gd name="T25" fmla="*/ 50 h 87"/>
                <a:gd name="T26" fmla="*/ 9 w 184"/>
                <a:gd name="T27" fmla="*/ 50 h 87"/>
                <a:gd name="T28" fmla="*/ 8 w 184"/>
                <a:gd name="T29" fmla="*/ 50 h 87"/>
                <a:gd name="T30" fmla="*/ 9 w 184"/>
                <a:gd name="T31" fmla="*/ 50 h 87"/>
                <a:gd name="T32" fmla="*/ 8 w 184"/>
                <a:gd name="T33" fmla="*/ 50 h 87"/>
                <a:gd name="T34" fmla="*/ 9 w 184"/>
                <a:gd name="T35" fmla="*/ 50 h 87"/>
                <a:gd name="T36" fmla="*/ 11 w 184"/>
                <a:gd name="T37" fmla="*/ 52 h 87"/>
                <a:gd name="T38" fmla="*/ 15 w 184"/>
                <a:gd name="T39" fmla="*/ 56 h 87"/>
                <a:gd name="T40" fmla="*/ 19 w 184"/>
                <a:gd name="T41" fmla="*/ 59 h 87"/>
                <a:gd name="T42" fmla="*/ 21 w 184"/>
                <a:gd name="T43" fmla="*/ 59 h 87"/>
                <a:gd name="T44" fmla="*/ 33 w 184"/>
                <a:gd name="T45" fmla="*/ 69 h 87"/>
                <a:gd name="T46" fmla="*/ 59 w 184"/>
                <a:gd name="T47" fmla="*/ 81 h 87"/>
                <a:gd name="T48" fmla="*/ 84 w 184"/>
                <a:gd name="T49" fmla="*/ 87 h 87"/>
                <a:gd name="T50" fmla="*/ 109 w 184"/>
                <a:gd name="T51" fmla="*/ 87 h 87"/>
                <a:gd name="T52" fmla="*/ 133 w 184"/>
                <a:gd name="T53" fmla="*/ 81 h 87"/>
                <a:gd name="T54" fmla="*/ 156 w 184"/>
                <a:gd name="T55" fmla="*/ 72 h 87"/>
                <a:gd name="T56" fmla="*/ 168 w 184"/>
                <a:gd name="T57" fmla="*/ 65 h 87"/>
                <a:gd name="T58" fmla="*/ 171 w 184"/>
                <a:gd name="T59" fmla="*/ 63 h 87"/>
                <a:gd name="T60" fmla="*/ 177 w 184"/>
                <a:gd name="T61" fmla="*/ 59 h 87"/>
                <a:gd name="T62" fmla="*/ 182 w 184"/>
                <a:gd name="T63" fmla="*/ 56 h 87"/>
                <a:gd name="T64" fmla="*/ 184 w 184"/>
                <a:gd name="T65" fmla="*/ 55 h 87"/>
                <a:gd name="T66" fmla="*/ 183 w 184"/>
                <a:gd name="T67" fmla="*/ 55 h 87"/>
                <a:gd name="T68" fmla="*/ 184 w 184"/>
                <a:gd name="T69" fmla="*/ 55 h 87"/>
                <a:gd name="T70" fmla="*/ 183 w 184"/>
                <a:gd name="T71" fmla="*/ 55 h 87"/>
                <a:gd name="T72" fmla="*/ 184 w 184"/>
                <a:gd name="T73" fmla="*/ 55 h 87"/>
                <a:gd name="T74" fmla="*/ 184 w 184"/>
                <a:gd name="T75" fmla="*/ 47 h 87"/>
                <a:gd name="T76" fmla="*/ 183 w 184"/>
                <a:gd name="T77" fmla="*/ 21 h 87"/>
                <a:gd name="T78" fmla="*/ 183 w 184"/>
                <a:gd name="T79" fmla="*/ 1 h 87"/>
                <a:gd name="T80" fmla="*/ 184 w 184"/>
                <a:gd name="T81" fmla="*/ 0 h 87"/>
                <a:gd name="T82" fmla="*/ 183 w 184"/>
                <a:gd name="T83" fmla="*/ 0 h 87"/>
                <a:gd name="T84" fmla="*/ 184 w 184"/>
                <a:gd name="T85" fmla="*/ 0 h 87"/>
                <a:gd name="T86" fmla="*/ 183 w 184"/>
                <a:gd name="T87" fmla="*/ 0 h 87"/>
                <a:gd name="T88" fmla="*/ 184 w 184"/>
                <a:gd name="T89" fmla="*/ 0 h 87"/>
                <a:gd name="T90" fmla="*/ 178 w 184"/>
                <a:gd name="T91" fmla="*/ 3 h 87"/>
                <a:gd name="T92" fmla="*/ 168 w 184"/>
                <a:gd name="T93" fmla="*/ 10 h 87"/>
                <a:gd name="T94" fmla="*/ 150 w 184"/>
                <a:gd name="T95" fmla="*/ 23 h 87"/>
                <a:gd name="T96" fmla="*/ 136 w 184"/>
                <a:gd name="T97" fmla="*/ 32 h 87"/>
                <a:gd name="T98" fmla="*/ 133 w 184"/>
                <a:gd name="T99" fmla="*/ 33 h 87"/>
                <a:gd name="T100" fmla="*/ 133 w 184"/>
                <a:gd name="T101" fmla="*/ 3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4" h="87">
                  <a:moveTo>
                    <a:pt x="133" y="33"/>
                  </a:moveTo>
                  <a:lnTo>
                    <a:pt x="128" y="38"/>
                  </a:lnTo>
                  <a:lnTo>
                    <a:pt x="115" y="46"/>
                  </a:lnTo>
                  <a:lnTo>
                    <a:pt x="75" y="58"/>
                  </a:lnTo>
                  <a:lnTo>
                    <a:pt x="17" y="50"/>
                  </a:lnTo>
                  <a:lnTo>
                    <a:pt x="1" y="42"/>
                  </a:lnTo>
                  <a:lnTo>
                    <a:pt x="0" y="42"/>
                  </a:lnTo>
                  <a:lnTo>
                    <a:pt x="1" y="42"/>
                  </a:lnTo>
                  <a:lnTo>
                    <a:pt x="0" y="42"/>
                  </a:lnTo>
                  <a:lnTo>
                    <a:pt x="1" y="42"/>
                  </a:lnTo>
                  <a:lnTo>
                    <a:pt x="2" y="44"/>
                  </a:lnTo>
                  <a:lnTo>
                    <a:pt x="6" y="48"/>
                  </a:lnTo>
                  <a:lnTo>
                    <a:pt x="8" y="50"/>
                  </a:lnTo>
                  <a:lnTo>
                    <a:pt x="9" y="50"/>
                  </a:lnTo>
                  <a:lnTo>
                    <a:pt x="8" y="50"/>
                  </a:lnTo>
                  <a:lnTo>
                    <a:pt x="9" y="50"/>
                  </a:lnTo>
                  <a:lnTo>
                    <a:pt x="8" y="50"/>
                  </a:lnTo>
                  <a:lnTo>
                    <a:pt x="9" y="50"/>
                  </a:lnTo>
                  <a:lnTo>
                    <a:pt x="11" y="52"/>
                  </a:lnTo>
                  <a:lnTo>
                    <a:pt x="15" y="56"/>
                  </a:lnTo>
                  <a:lnTo>
                    <a:pt x="19" y="59"/>
                  </a:lnTo>
                  <a:lnTo>
                    <a:pt x="21" y="59"/>
                  </a:lnTo>
                  <a:lnTo>
                    <a:pt x="33" y="69"/>
                  </a:lnTo>
                  <a:lnTo>
                    <a:pt x="59" y="81"/>
                  </a:lnTo>
                  <a:lnTo>
                    <a:pt x="84" y="87"/>
                  </a:lnTo>
                  <a:lnTo>
                    <a:pt x="109" y="87"/>
                  </a:lnTo>
                  <a:lnTo>
                    <a:pt x="133" y="81"/>
                  </a:lnTo>
                  <a:lnTo>
                    <a:pt x="156" y="72"/>
                  </a:lnTo>
                  <a:lnTo>
                    <a:pt x="168" y="65"/>
                  </a:lnTo>
                  <a:lnTo>
                    <a:pt x="171" y="63"/>
                  </a:lnTo>
                  <a:lnTo>
                    <a:pt x="177" y="59"/>
                  </a:lnTo>
                  <a:lnTo>
                    <a:pt x="182" y="56"/>
                  </a:lnTo>
                  <a:lnTo>
                    <a:pt x="184" y="55"/>
                  </a:lnTo>
                  <a:lnTo>
                    <a:pt x="183" y="55"/>
                  </a:lnTo>
                  <a:lnTo>
                    <a:pt x="184" y="55"/>
                  </a:lnTo>
                  <a:lnTo>
                    <a:pt x="183" y="55"/>
                  </a:lnTo>
                  <a:lnTo>
                    <a:pt x="184" y="55"/>
                  </a:lnTo>
                  <a:lnTo>
                    <a:pt x="184" y="47"/>
                  </a:lnTo>
                  <a:lnTo>
                    <a:pt x="183" y="21"/>
                  </a:lnTo>
                  <a:lnTo>
                    <a:pt x="183" y="1"/>
                  </a:lnTo>
                  <a:lnTo>
                    <a:pt x="184" y="0"/>
                  </a:lnTo>
                  <a:lnTo>
                    <a:pt x="183" y="0"/>
                  </a:lnTo>
                  <a:lnTo>
                    <a:pt x="184" y="0"/>
                  </a:lnTo>
                  <a:lnTo>
                    <a:pt x="183" y="0"/>
                  </a:lnTo>
                  <a:lnTo>
                    <a:pt x="184" y="0"/>
                  </a:lnTo>
                  <a:lnTo>
                    <a:pt x="178" y="3"/>
                  </a:lnTo>
                  <a:lnTo>
                    <a:pt x="168" y="10"/>
                  </a:lnTo>
                  <a:lnTo>
                    <a:pt x="150" y="23"/>
                  </a:lnTo>
                  <a:lnTo>
                    <a:pt x="136" y="32"/>
                  </a:lnTo>
                  <a:lnTo>
                    <a:pt x="133" y="33"/>
                  </a:lnTo>
                  <a:lnTo>
                    <a:pt x="133" y="33"/>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26" name="Freeform 24">
              <a:extLst>
                <a:ext uri="{FF2B5EF4-FFF2-40B4-BE49-F238E27FC236}">
                  <a16:creationId xmlns:a16="http://schemas.microsoft.com/office/drawing/2014/main" id="{2D91992D-33D8-439D-A1F3-33977AA50366}"/>
                </a:ext>
              </a:extLst>
            </p:cNvPr>
            <p:cNvSpPr>
              <a:spLocks noChangeAspect="1"/>
            </p:cNvSpPr>
            <p:nvPr/>
          </p:nvSpPr>
          <p:spPr bwMode="auto">
            <a:xfrm>
              <a:off x="4667" y="3903"/>
              <a:ext cx="124" cy="66"/>
            </a:xfrm>
            <a:custGeom>
              <a:avLst/>
              <a:gdLst>
                <a:gd name="T0" fmla="*/ 128 w 251"/>
                <a:gd name="T1" fmla="*/ 83 h 132"/>
                <a:gd name="T2" fmla="*/ 75 w 251"/>
                <a:gd name="T3" fmla="*/ 104 h 132"/>
                <a:gd name="T4" fmla="*/ 1 w 251"/>
                <a:gd name="T5" fmla="*/ 89 h 132"/>
                <a:gd name="T6" fmla="*/ 1 w 251"/>
                <a:gd name="T7" fmla="*/ 89 h 132"/>
                <a:gd name="T8" fmla="*/ 1 w 251"/>
                <a:gd name="T9" fmla="*/ 89 h 132"/>
                <a:gd name="T10" fmla="*/ 6 w 251"/>
                <a:gd name="T11" fmla="*/ 94 h 132"/>
                <a:gd name="T12" fmla="*/ 9 w 251"/>
                <a:gd name="T13" fmla="*/ 97 h 132"/>
                <a:gd name="T14" fmla="*/ 9 w 251"/>
                <a:gd name="T15" fmla="*/ 97 h 132"/>
                <a:gd name="T16" fmla="*/ 9 w 251"/>
                <a:gd name="T17" fmla="*/ 97 h 132"/>
                <a:gd name="T18" fmla="*/ 12 w 251"/>
                <a:gd name="T19" fmla="*/ 99 h 132"/>
                <a:gd name="T20" fmla="*/ 12 w 251"/>
                <a:gd name="T21" fmla="*/ 99 h 132"/>
                <a:gd name="T22" fmla="*/ 12 w 251"/>
                <a:gd name="T23" fmla="*/ 99 h 132"/>
                <a:gd name="T24" fmla="*/ 12 w 251"/>
                <a:gd name="T25" fmla="*/ 99 h 132"/>
                <a:gd name="T26" fmla="*/ 12 w 251"/>
                <a:gd name="T27" fmla="*/ 99 h 132"/>
                <a:gd name="T28" fmla="*/ 12 w 251"/>
                <a:gd name="T29" fmla="*/ 99 h 132"/>
                <a:gd name="T30" fmla="*/ 12 w 251"/>
                <a:gd name="T31" fmla="*/ 99 h 132"/>
                <a:gd name="T32" fmla="*/ 12 w 251"/>
                <a:gd name="T33" fmla="*/ 99 h 132"/>
                <a:gd name="T34" fmla="*/ 12 w 251"/>
                <a:gd name="T35" fmla="*/ 99 h 132"/>
                <a:gd name="T36" fmla="*/ 12 w 251"/>
                <a:gd name="T37" fmla="*/ 99 h 132"/>
                <a:gd name="T38" fmla="*/ 12 w 251"/>
                <a:gd name="T39" fmla="*/ 99 h 132"/>
                <a:gd name="T40" fmla="*/ 52 w 251"/>
                <a:gd name="T41" fmla="*/ 124 h 132"/>
                <a:gd name="T42" fmla="*/ 107 w 251"/>
                <a:gd name="T43" fmla="*/ 132 h 132"/>
                <a:gd name="T44" fmla="*/ 155 w 251"/>
                <a:gd name="T45" fmla="*/ 117 h 132"/>
                <a:gd name="T46" fmla="*/ 173 w 251"/>
                <a:gd name="T47" fmla="*/ 107 h 132"/>
                <a:gd name="T48" fmla="*/ 214 w 251"/>
                <a:gd name="T49" fmla="*/ 80 h 132"/>
                <a:gd name="T50" fmla="*/ 251 w 251"/>
                <a:gd name="T51" fmla="*/ 54 h 132"/>
                <a:gd name="T52" fmla="*/ 251 w 251"/>
                <a:gd name="T53" fmla="*/ 54 h 132"/>
                <a:gd name="T54" fmla="*/ 251 w 251"/>
                <a:gd name="T55" fmla="*/ 54 h 132"/>
                <a:gd name="T56" fmla="*/ 250 w 251"/>
                <a:gd name="T57" fmla="*/ 21 h 132"/>
                <a:gd name="T58" fmla="*/ 251 w 251"/>
                <a:gd name="T59" fmla="*/ 0 h 132"/>
                <a:gd name="T60" fmla="*/ 251 w 251"/>
                <a:gd name="T61" fmla="*/ 0 h 132"/>
                <a:gd name="T62" fmla="*/ 251 w 251"/>
                <a:gd name="T63" fmla="*/ 0 h 132"/>
                <a:gd name="T64" fmla="*/ 214 w 251"/>
                <a:gd name="T65" fmla="*/ 24 h 132"/>
                <a:gd name="T66" fmla="*/ 137 w 251"/>
                <a:gd name="T67" fmla="*/ 76 h 132"/>
                <a:gd name="T68" fmla="*/ 134 w 251"/>
                <a:gd name="T69" fmla="*/ 7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1" h="132">
                  <a:moveTo>
                    <a:pt x="134" y="78"/>
                  </a:moveTo>
                  <a:lnTo>
                    <a:pt x="128" y="83"/>
                  </a:lnTo>
                  <a:lnTo>
                    <a:pt x="114" y="91"/>
                  </a:lnTo>
                  <a:lnTo>
                    <a:pt x="75" y="104"/>
                  </a:lnTo>
                  <a:lnTo>
                    <a:pt x="17" y="97"/>
                  </a:lnTo>
                  <a:lnTo>
                    <a:pt x="1" y="89"/>
                  </a:lnTo>
                  <a:lnTo>
                    <a:pt x="0" y="89"/>
                  </a:lnTo>
                  <a:lnTo>
                    <a:pt x="1" y="89"/>
                  </a:lnTo>
                  <a:lnTo>
                    <a:pt x="0" y="89"/>
                  </a:lnTo>
                  <a:lnTo>
                    <a:pt x="1" y="89"/>
                  </a:lnTo>
                  <a:lnTo>
                    <a:pt x="2" y="91"/>
                  </a:lnTo>
                  <a:lnTo>
                    <a:pt x="6" y="94"/>
                  </a:lnTo>
                  <a:lnTo>
                    <a:pt x="8" y="97"/>
                  </a:lnTo>
                  <a:lnTo>
                    <a:pt x="9" y="97"/>
                  </a:lnTo>
                  <a:lnTo>
                    <a:pt x="8" y="97"/>
                  </a:lnTo>
                  <a:lnTo>
                    <a:pt x="9" y="97"/>
                  </a:lnTo>
                  <a:lnTo>
                    <a:pt x="8" y="97"/>
                  </a:lnTo>
                  <a:lnTo>
                    <a:pt x="9" y="97"/>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24" y="111"/>
                  </a:lnTo>
                  <a:lnTo>
                    <a:pt x="52" y="124"/>
                  </a:lnTo>
                  <a:lnTo>
                    <a:pt x="79" y="132"/>
                  </a:lnTo>
                  <a:lnTo>
                    <a:pt x="107" y="132"/>
                  </a:lnTo>
                  <a:lnTo>
                    <a:pt x="132" y="128"/>
                  </a:lnTo>
                  <a:lnTo>
                    <a:pt x="155" y="117"/>
                  </a:lnTo>
                  <a:lnTo>
                    <a:pt x="167" y="111"/>
                  </a:lnTo>
                  <a:lnTo>
                    <a:pt x="173" y="107"/>
                  </a:lnTo>
                  <a:lnTo>
                    <a:pt x="185" y="99"/>
                  </a:lnTo>
                  <a:lnTo>
                    <a:pt x="214" y="80"/>
                  </a:lnTo>
                  <a:lnTo>
                    <a:pt x="243" y="60"/>
                  </a:lnTo>
                  <a:lnTo>
                    <a:pt x="251" y="54"/>
                  </a:lnTo>
                  <a:lnTo>
                    <a:pt x="250" y="54"/>
                  </a:lnTo>
                  <a:lnTo>
                    <a:pt x="251" y="54"/>
                  </a:lnTo>
                  <a:lnTo>
                    <a:pt x="250" y="54"/>
                  </a:lnTo>
                  <a:lnTo>
                    <a:pt x="251" y="54"/>
                  </a:lnTo>
                  <a:lnTo>
                    <a:pt x="251" y="46"/>
                  </a:lnTo>
                  <a:lnTo>
                    <a:pt x="250" y="21"/>
                  </a:lnTo>
                  <a:lnTo>
                    <a:pt x="250" y="1"/>
                  </a:lnTo>
                  <a:lnTo>
                    <a:pt x="251" y="0"/>
                  </a:lnTo>
                  <a:lnTo>
                    <a:pt x="250" y="0"/>
                  </a:lnTo>
                  <a:lnTo>
                    <a:pt x="251" y="0"/>
                  </a:lnTo>
                  <a:lnTo>
                    <a:pt x="250" y="0"/>
                  </a:lnTo>
                  <a:lnTo>
                    <a:pt x="251" y="0"/>
                  </a:lnTo>
                  <a:lnTo>
                    <a:pt x="238" y="8"/>
                  </a:lnTo>
                  <a:lnTo>
                    <a:pt x="214" y="24"/>
                  </a:lnTo>
                  <a:lnTo>
                    <a:pt x="168" y="55"/>
                  </a:lnTo>
                  <a:lnTo>
                    <a:pt x="137" y="76"/>
                  </a:lnTo>
                  <a:lnTo>
                    <a:pt x="134" y="78"/>
                  </a:lnTo>
                  <a:lnTo>
                    <a:pt x="134" y="78"/>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27" name="Freeform 25">
              <a:extLst>
                <a:ext uri="{FF2B5EF4-FFF2-40B4-BE49-F238E27FC236}">
                  <a16:creationId xmlns:a16="http://schemas.microsoft.com/office/drawing/2014/main" id="{5C806916-CF4E-4003-BE3E-D7967C23DAC7}"/>
                </a:ext>
              </a:extLst>
            </p:cNvPr>
            <p:cNvSpPr>
              <a:spLocks noChangeAspect="1"/>
            </p:cNvSpPr>
            <p:nvPr/>
          </p:nvSpPr>
          <p:spPr bwMode="auto">
            <a:xfrm>
              <a:off x="4633" y="3847"/>
              <a:ext cx="158" cy="90"/>
            </a:xfrm>
            <a:custGeom>
              <a:avLst/>
              <a:gdLst>
                <a:gd name="T0" fmla="*/ 134 w 319"/>
                <a:gd name="T1" fmla="*/ 123 h 179"/>
                <a:gd name="T2" fmla="*/ 128 w 319"/>
                <a:gd name="T3" fmla="*/ 127 h 179"/>
                <a:gd name="T4" fmla="*/ 114 w 319"/>
                <a:gd name="T5" fmla="*/ 135 h 179"/>
                <a:gd name="T6" fmla="*/ 74 w 319"/>
                <a:gd name="T7" fmla="*/ 148 h 179"/>
                <a:gd name="T8" fmla="*/ 17 w 319"/>
                <a:gd name="T9" fmla="*/ 142 h 179"/>
                <a:gd name="T10" fmla="*/ 1 w 319"/>
                <a:gd name="T11" fmla="*/ 134 h 179"/>
                <a:gd name="T12" fmla="*/ 0 w 319"/>
                <a:gd name="T13" fmla="*/ 134 h 179"/>
                <a:gd name="T14" fmla="*/ 1 w 319"/>
                <a:gd name="T15" fmla="*/ 134 h 179"/>
                <a:gd name="T16" fmla="*/ 0 w 319"/>
                <a:gd name="T17" fmla="*/ 134 h 179"/>
                <a:gd name="T18" fmla="*/ 1 w 319"/>
                <a:gd name="T19" fmla="*/ 134 h 179"/>
                <a:gd name="T20" fmla="*/ 2 w 319"/>
                <a:gd name="T21" fmla="*/ 137 h 179"/>
                <a:gd name="T22" fmla="*/ 6 w 319"/>
                <a:gd name="T23" fmla="*/ 140 h 179"/>
                <a:gd name="T24" fmla="*/ 9 w 319"/>
                <a:gd name="T25" fmla="*/ 142 h 179"/>
                <a:gd name="T26" fmla="*/ 10 w 319"/>
                <a:gd name="T27" fmla="*/ 142 h 179"/>
                <a:gd name="T28" fmla="*/ 9 w 319"/>
                <a:gd name="T29" fmla="*/ 142 h 179"/>
                <a:gd name="T30" fmla="*/ 10 w 319"/>
                <a:gd name="T31" fmla="*/ 142 h 179"/>
                <a:gd name="T32" fmla="*/ 9 w 319"/>
                <a:gd name="T33" fmla="*/ 142 h 179"/>
                <a:gd name="T34" fmla="*/ 10 w 319"/>
                <a:gd name="T35" fmla="*/ 142 h 179"/>
                <a:gd name="T36" fmla="*/ 12 w 319"/>
                <a:gd name="T37" fmla="*/ 145 h 179"/>
                <a:gd name="T38" fmla="*/ 14 w 319"/>
                <a:gd name="T39" fmla="*/ 147 h 179"/>
                <a:gd name="T40" fmla="*/ 20 w 319"/>
                <a:gd name="T41" fmla="*/ 152 h 179"/>
                <a:gd name="T42" fmla="*/ 27 w 319"/>
                <a:gd name="T43" fmla="*/ 156 h 179"/>
                <a:gd name="T44" fmla="*/ 29 w 319"/>
                <a:gd name="T45" fmla="*/ 157 h 179"/>
                <a:gd name="T46" fmla="*/ 40 w 319"/>
                <a:gd name="T47" fmla="*/ 165 h 179"/>
                <a:gd name="T48" fmla="*/ 65 w 319"/>
                <a:gd name="T49" fmla="*/ 175 h 179"/>
                <a:gd name="T50" fmla="*/ 89 w 319"/>
                <a:gd name="T51" fmla="*/ 179 h 179"/>
                <a:gd name="T52" fmla="*/ 112 w 319"/>
                <a:gd name="T53" fmla="*/ 178 h 179"/>
                <a:gd name="T54" fmla="*/ 135 w 319"/>
                <a:gd name="T55" fmla="*/ 172 h 179"/>
                <a:gd name="T56" fmla="*/ 157 w 319"/>
                <a:gd name="T57" fmla="*/ 162 h 179"/>
                <a:gd name="T58" fmla="*/ 168 w 319"/>
                <a:gd name="T59" fmla="*/ 155 h 179"/>
                <a:gd name="T60" fmla="*/ 176 w 319"/>
                <a:gd name="T61" fmla="*/ 150 h 179"/>
                <a:gd name="T62" fmla="*/ 196 w 319"/>
                <a:gd name="T63" fmla="*/ 137 h 179"/>
                <a:gd name="T64" fmla="*/ 250 w 319"/>
                <a:gd name="T65" fmla="*/ 101 h 179"/>
                <a:gd name="T66" fmla="*/ 305 w 319"/>
                <a:gd name="T67" fmla="*/ 64 h 179"/>
                <a:gd name="T68" fmla="*/ 319 w 319"/>
                <a:gd name="T69" fmla="*/ 55 h 179"/>
                <a:gd name="T70" fmla="*/ 318 w 319"/>
                <a:gd name="T71" fmla="*/ 55 h 179"/>
                <a:gd name="T72" fmla="*/ 319 w 319"/>
                <a:gd name="T73" fmla="*/ 55 h 179"/>
                <a:gd name="T74" fmla="*/ 318 w 319"/>
                <a:gd name="T75" fmla="*/ 55 h 179"/>
                <a:gd name="T76" fmla="*/ 319 w 319"/>
                <a:gd name="T77" fmla="*/ 55 h 179"/>
                <a:gd name="T78" fmla="*/ 319 w 319"/>
                <a:gd name="T79" fmla="*/ 47 h 179"/>
                <a:gd name="T80" fmla="*/ 318 w 319"/>
                <a:gd name="T81" fmla="*/ 22 h 179"/>
                <a:gd name="T82" fmla="*/ 318 w 319"/>
                <a:gd name="T83" fmla="*/ 1 h 179"/>
                <a:gd name="T84" fmla="*/ 319 w 319"/>
                <a:gd name="T85" fmla="*/ 0 h 179"/>
                <a:gd name="T86" fmla="*/ 318 w 319"/>
                <a:gd name="T87" fmla="*/ 0 h 179"/>
                <a:gd name="T88" fmla="*/ 319 w 319"/>
                <a:gd name="T89" fmla="*/ 0 h 179"/>
                <a:gd name="T90" fmla="*/ 318 w 319"/>
                <a:gd name="T91" fmla="*/ 0 h 179"/>
                <a:gd name="T92" fmla="*/ 319 w 319"/>
                <a:gd name="T93" fmla="*/ 0 h 179"/>
                <a:gd name="T94" fmla="*/ 302 w 319"/>
                <a:gd name="T95" fmla="*/ 11 h 179"/>
                <a:gd name="T96" fmla="*/ 264 w 319"/>
                <a:gd name="T97" fmla="*/ 37 h 179"/>
                <a:gd name="T98" fmla="*/ 188 w 319"/>
                <a:gd name="T99" fmla="*/ 87 h 179"/>
                <a:gd name="T100" fmla="*/ 138 w 319"/>
                <a:gd name="T101" fmla="*/ 121 h 179"/>
                <a:gd name="T102" fmla="*/ 134 w 319"/>
                <a:gd name="T103" fmla="*/ 123 h 179"/>
                <a:gd name="T104" fmla="*/ 134 w 319"/>
                <a:gd name="T105" fmla="*/ 12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9" h="179">
                  <a:moveTo>
                    <a:pt x="134" y="123"/>
                  </a:moveTo>
                  <a:lnTo>
                    <a:pt x="128" y="127"/>
                  </a:lnTo>
                  <a:lnTo>
                    <a:pt x="114" y="135"/>
                  </a:lnTo>
                  <a:lnTo>
                    <a:pt x="74" y="148"/>
                  </a:lnTo>
                  <a:lnTo>
                    <a:pt x="17" y="142"/>
                  </a:lnTo>
                  <a:lnTo>
                    <a:pt x="1" y="134"/>
                  </a:lnTo>
                  <a:lnTo>
                    <a:pt x="0" y="134"/>
                  </a:lnTo>
                  <a:lnTo>
                    <a:pt x="1" y="134"/>
                  </a:lnTo>
                  <a:lnTo>
                    <a:pt x="0" y="134"/>
                  </a:lnTo>
                  <a:lnTo>
                    <a:pt x="1" y="134"/>
                  </a:lnTo>
                  <a:lnTo>
                    <a:pt x="2" y="137"/>
                  </a:lnTo>
                  <a:lnTo>
                    <a:pt x="6" y="140"/>
                  </a:lnTo>
                  <a:lnTo>
                    <a:pt x="9" y="142"/>
                  </a:lnTo>
                  <a:lnTo>
                    <a:pt x="10" y="142"/>
                  </a:lnTo>
                  <a:lnTo>
                    <a:pt x="9" y="142"/>
                  </a:lnTo>
                  <a:lnTo>
                    <a:pt x="10" y="142"/>
                  </a:lnTo>
                  <a:lnTo>
                    <a:pt x="9" y="142"/>
                  </a:lnTo>
                  <a:lnTo>
                    <a:pt x="10" y="142"/>
                  </a:lnTo>
                  <a:lnTo>
                    <a:pt x="12" y="145"/>
                  </a:lnTo>
                  <a:lnTo>
                    <a:pt x="14" y="147"/>
                  </a:lnTo>
                  <a:lnTo>
                    <a:pt x="20" y="152"/>
                  </a:lnTo>
                  <a:lnTo>
                    <a:pt x="27" y="156"/>
                  </a:lnTo>
                  <a:lnTo>
                    <a:pt x="29" y="157"/>
                  </a:lnTo>
                  <a:lnTo>
                    <a:pt x="40" y="165"/>
                  </a:lnTo>
                  <a:lnTo>
                    <a:pt x="65" y="175"/>
                  </a:lnTo>
                  <a:lnTo>
                    <a:pt x="89" y="179"/>
                  </a:lnTo>
                  <a:lnTo>
                    <a:pt x="112" y="178"/>
                  </a:lnTo>
                  <a:lnTo>
                    <a:pt x="135" y="172"/>
                  </a:lnTo>
                  <a:lnTo>
                    <a:pt x="157" y="162"/>
                  </a:lnTo>
                  <a:lnTo>
                    <a:pt x="168" y="155"/>
                  </a:lnTo>
                  <a:lnTo>
                    <a:pt x="176" y="150"/>
                  </a:lnTo>
                  <a:lnTo>
                    <a:pt x="196" y="137"/>
                  </a:lnTo>
                  <a:lnTo>
                    <a:pt x="250" y="101"/>
                  </a:lnTo>
                  <a:lnTo>
                    <a:pt x="305" y="64"/>
                  </a:lnTo>
                  <a:lnTo>
                    <a:pt x="319" y="55"/>
                  </a:lnTo>
                  <a:lnTo>
                    <a:pt x="318" y="55"/>
                  </a:lnTo>
                  <a:lnTo>
                    <a:pt x="319" y="55"/>
                  </a:lnTo>
                  <a:lnTo>
                    <a:pt x="318" y="55"/>
                  </a:lnTo>
                  <a:lnTo>
                    <a:pt x="319" y="55"/>
                  </a:lnTo>
                  <a:lnTo>
                    <a:pt x="319" y="47"/>
                  </a:lnTo>
                  <a:lnTo>
                    <a:pt x="318" y="22"/>
                  </a:lnTo>
                  <a:lnTo>
                    <a:pt x="318" y="1"/>
                  </a:lnTo>
                  <a:lnTo>
                    <a:pt x="319" y="0"/>
                  </a:lnTo>
                  <a:lnTo>
                    <a:pt x="318" y="0"/>
                  </a:lnTo>
                  <a:lnTo>
                    <a:pt x="319" y="0"/>
                  </a:lnTo>
                  <a:lnTo>
                    <a:pt x="318" y="0"/>
                  </a:lnTo>
                  <a:lnTo>
                    <a:pt x="319" y="0"/>
                  </a:lnTo>
                  <a:lnTo>
                    <a:pt x="302" y="11"/>
                  </a:lnTo>
                  <a:lnTo>
                    <a:pt x="264" y="37"/>
                  </a:lnTo>
                  <a:lnTo>
                    <a:pt x="188" y="87"/>
                  </a:lnTo>
                  <a:lnTo>
                    <a:pt x="138" y="121"/>
                  </a:lnTo>
                  <a:lnTo>
                    <a:pt x="134" y="123"/>
                  </a:lnTo>
                  <a:lnTo>
                    <a:pt x="134" y="123"/>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grpSp>
      <p:sp>
        <p:nvSpPr>
          <p:cNvPr id="2" name="TextBox 1">
            <a:extLst>
              <a:ext uri="{FF2B5EF4-FFF2-40B4-BE49-F238E27FC236}">
                <a16:creationId xmlns:a16="http://schemas.microsoft.com/office/drawing/2014/main" id="{C915506B-E6F5-2E48-13FE-87E6D509BC89}"/>
              </a:ext>
            </a:extLst>
          </p:cNvPr>
          <p:cNvSpPr txBox="1"/>
          <p:nvPr/>
        </p:nvSpPr>
        <p:spPr>
          <a:xfrm>
            <a:off x="3201984" y="4866501"/>
            <a:ext cx="3000556" cy="276999"/>
          </a:xfrm>
          <a:prstGeom prst="rect">
            <a:avLst/>
          </a:prstGeom>
          <a:noFill/>
        </p:spPr>
        <p:txBody>
          <a:bodyPr wrap="square" rtlCol="0">
            <a:spAutoFit/>
          </a:bodyPr>
          <a:lstStyle/>
          <a:p>
            <a:r>
              <a:rPr lang="en-US" sz="1200" i="1" dirty="0"/>
              <a:t>Presented for ICCP, September, 2023</a:t>
            </a:r>
          </a:p>
        </p:txBody>
      </p:sp>
      <p:sp>
        <p:nvSpPr>
          <p:cNvPr id="4" name="Slide Number Placeholder 3">
            <a:extLst>
              <a:ext uri="{FF2B5EF4-FFF2-40B4-BE49-F238E27FC236}">
                <a16:creationId xmlns:a16="http://schemas.microsoft.com/office/drawing/2014/main" id="{F783D082-2F11-95FD-68EB-EE5998ADC09F}"/>
              </a:ext>
            </a:extLst>
          </p:cNvPr>
          <p:cNvSpPr>
            <a:spLocks noGrp="1"/>
          </p:cNvSpPr>
          <p:nvPr>
            <p:ph type="sldNum" sz="quarter" idx="16"/>
          </p:nvPr>
        </p:nvSpPr>
        <p:spPr/>
        <p:txBody>
          <a:bodyPr>
            <a:normAutofit fontScale="70000" lnSpcReduction="20000"/>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152075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79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79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03" name="Text Box 19"/>
          <p:cNvSpPr txBox="1">
            <a:spLocks noChangeArrowheads="1"/>
          </p:cNvSpPr>
          <p:nvPr/>
        </p:nvSpPr>
        <p:spPr bwMode="auto">
          <a:xfrm>
            <a:off x="84740" y="964109"/>
            <a:ext cx="890686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8001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buClr>
                <a:srgbClr val="FFFF00"/>
              </a:buClr>
              <a:buFont typeface="Courier New" pitchFamily="49" charset="0"/>
              <a:buChar char="o"/>
            </a:pPr>
            <a:r>
              <a:rPr lang="en-US" sz="2200" dirty="0">
                <a:solidFill>
                  <a:prstClr val="white"/>
                </a:solidFill>
                <a:effectLst>
                  <a:outerShdw blurRad="38100" dist="38100" dir="2700000" algn="tl">
                    <a:srgbClr val="000000">
                      <a:alpha val="43137"/>
                    </a:srgbClr>
                  </a:outerShdw>
                </a:effectLst>
                <a:cs typeface="Arial" panose="020B0604020202020204" pitchFamily="34" charset="0"/>
              </a:rPr>
              <a:t>Provide</a:t>
            </a:r>
            <a:r>
              <a:rPr lang="en-US" sz="2200" dirty="0">
                <a:solidFill>
                  <a:prstClr val="white"/>
                </a:solidFill>
                <a:cs typeface="Arial" panose="020B0604020202020204" pitchFamily="34" charset="0"/>
              </a:rPr>
              <a:t> guidelines for identification of thermal maturity relevant organic matter population in dispersed organic matter</a:t>
            </a:r>
          </a:p>
        </p:txBody>
      </p:sp>
      <p:pic>
        <p:nvPicPr>
          <p:cNvPr id="17" name="Pictur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891" y="1988370"/>
            <a:ext cx="1593374" cy="1433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3655" y="1988371"/>
            <a:ext cx="1971114" cy="1433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9" descr="untitled0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6897" y="3499442"/>
            <a:ext cx="3066514" cy="1433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9" descr="untitled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893" y="3486151"/>
            <a:ext cx="3011575" cy="1433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0" descr="untitled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5161" y="3486151"/>
            <a:ext cx="2203052" cy="1433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19"/>
          <p:cNvSpPr txBox="1">
            <a:spLocks noChangeArrowheads="1"/>
          </p:cNvSpPr>
          <p:nvPr/>
        </p:nvSpPr>
        <p:spPr bwMode="auto">
          <a:xfrm>
            <a:off x="294891" y="3213707"/>
            <a:ext cx="15621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altLang="en-US" sz="1400" i="1" dirty="0">
                <a:solidFill>
                  <a:prstClr val="white"/>
                </a:solidFill>
                <a:latin typeface="Arial" panose="020B0604020202020204" pitchFamily="34" charset="0"/>
                <a:cs typeface="Arial" panose="020B0604020202020204" pitchFamily="34" charset="0"/>
              </a:rPr>
              <a:t>Vitrinite?</a:t>
            </a:r>
          </a:p>
        </p:txBody>
      </p:sp>
      <p:sp>
        <p:nvSpPr>
          <p:cNvPr id="24" name="TextBox 19"/>
          <p:cNvSpPr txBox="1">
            <a:spLocks noChangeArrowheads="1"/>
          </p:cNvSpPr>
          <p:nvPr/>
        </p:nvSpPr>
        <p:spPr bwMode="auto">
          <a:xfrm>
            <a:off x="2583655" y="3213707"/>
            <a:ext cx="15621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altLang="en-US" sz="1400" i="1" dirty="0">
                <a:solidFill>
                  <a:prstClr val="white"/>
                </a:solidFill>
                <a:latin typeface="Arial" panose="020B0604020202020204" pitchFamily="34" charset="0"/>
                <a:cs typeface="Arial" panose="020B0604020202020204" pitchFamily="34" charset="0"/>
              </a:rPr>
              <a:t>Vitrinite?</a:t>
            </a:r>
          </a:p>
        </p:txBody>
      </p:sp>
      <p:sp>
        <p:nvSpPr>
          <p:cNvPr id="25" name="TextBox 19"/>
          <p:cNvSpPr txBox="1">
            <a:spLocks noChangeArrowheads="1"/>
          </p:cNvSpPr>
          <p:nvPr/>
        </p:nvSpPr>
        <p:spPr bwMode="auto">
          <a:xfrm>
            <a:off x="2496575" y="4688493"/>
            <a:ext cx="15621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altLang="en-US" sz="1400" i="1" dirty="0">
                <a:solidFill>
                  <a:prstClr val="white"/>
                </a:solidFill>
                <a:latin typeface="Arial" panose="020B0604020202020204" pitchFamily="34" charset="0"/>
                <a:cs typeface="Arial" panose="020B0604020202020204" pitchFamily="34" charset="0"/>
              </a:rPr>
              <a:t>Vitrinite?</a:t>
            </a:r>
          </a:p>
        </p:txBody>
      </p:sp>
      <p:sp>
        <p:nvSpPr>
          <p:cNvPr id="26" name="TextBox 19"/>
          <p:cNvSpPr txBox="1">
            <a:spLocks noChangeArrowheads="1"/>
          </p:cNvSpPr>
          <p:nvPr/>
        </p:nvSpPr>
        <p:spPr bwMode="auto">
          <a:xfrm>
            <a:off x="3585161" y="4688493"/>
            <a:ext cx="15621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altLang="en-US" sz="1400" i="1" dirty="0">
                <a:solidFill>
                  <a:prstClr val="white"/>
                </a:solidFill>
                <a:latin typeface="Arial" panose="020B0604020202020204" pitchFamily="34" charset="0"/>
                <a:cs typeface="Arial" panose="020B0604020202020204" pitchFamily="34" charset="0"/>
              </a:rPr>
              <a:t>Vitrinite?</a:t>
            </a:r>
          </a:p>
        </p:txBody>
      </p:sp>
      <p:sp>
        <p:nvSpPr>
          <p:cNvPr id="27" name="TextBox 19"/>
          <p:cNvSpPr txBox="1">
            <a:spLocks noChangeArrowheads="1"/>
          </p:cNvSpPr>
          <p:nvPr/>
        </p:nvSpPr>
        <p:spPr bwMode="auto">
          <a:xfrm>
            <a:off x="6016897" y="4688493"/>
            <a:ext cx="15621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altLang="en-US" sz="1400" i="1" dirty="0">
                <a:solidFill>
                  <a:prstClr val="white"/>
                </a:solidFill>
                <a:latin typeface="Arial" panose="020B0604020202020204" pitchFamily="34" charset="0"/>
                <a:cs typeface="Arial" panose="020B0604020202020204" pitchFamily="34" charset="0"/>
              </a:rPr>
              <a:t>Vitrinite?</a:t>
            </a: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47261" y="1988370"/>
            <a:ext cx="3185160" cy="1433322"/>
          </a:xfrm>
          <a:prstGeom prst="rect">
            <a:avLst/>
          </a:prstGeom>
        </p:spPr>
      </p:pic>
      <p:sp>
        <p:nvSpPr>
          <p:cNvPr id="29" name="TextBox 19"/>
          <p:cNvSpPr txBox="1">
            <a:spLocks noChangeArrowheads="1"/>
          </p:cNvSpPr>
          <p:nvPr/>
        </p:nvSpPr>
        <p:spPr bwMode="auto">
          <a:xfrm>
            <a:off x="5147261" y="3213707"/>
            <a:ext cx="15621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altLang="en-US" sz="1400" i="1" dirty="0">
                <a:solidFill>
                  <a:prstClr val="white"/>
                </a:solidFill>
                <a:latin typeface="Arial" panose="020B0604020202020204" pitchFamily="34" charset="0"/>
                <a:cs typeface="Arial" panose="020B0604020202020204" pitchFamily="34" charset="0"/>
              </a:rPr>
              <a:t>Vitrinite?</a:t>
            </a:r>
          </a:p>
        </p:txBody>
      </p:sp>
      <p:sp>
        <p:nvSpPr>
          <p:cNvPr id="6" name="Title 5"/>
          <p:cNvSpPr>
            <a:spLocks noGrp="1"/>
          </p:cNvSpPr>
          <p:nvPr>
            <p:ph type="title"/>
          </p:nvPr>
        </p:nvSpPr>
        <p:spPr>
          <a:xfrm>
            <a:off x="439969" y="57150"/>
            <a:ext cx="8229600" cy="857250"/>
          </a:xfrm>
        </p:spPr>
        <p:txBody>
          <a:bodyPr>
            <a:normAutofit fontScale="90000"/>
          </a:bodyPr>
          <a:lstStyle/>
          <a:p>
            <a:pPr eaLnBrk="0" fontAlgn="base" hangingPunct="0">
              <a:spcBef>
                <a:spcPct val="50000"/>
              </a:spcBef>
              <a:spcAft>
                <a:spcPct val="0"/>
              </a:spcAft>
            </a:pPr>
            <a:r>
              <a:rPr lang="en-US" sz="4400" b="1" dirty="0">
                <a:solidFill>
                  <a:srgbClr val="FFFF00"/>
                </a:solidFill>
                <a:latin typeface="Arial" panose="020B0604020202020204" pitchFamily="34" charset="0"/>
                <a:cs typeface="Arial" panose="020B0604020202020204" pitchFamily="34" charset="0"/>
              </a:rPr>
              <a:t>Objective of the working group</a:t>
            </a:r>
          </a:p>
        </p:txBody>
      </p:sp>
      <p:pic>
        <p:nvPicPr>
          <p:cNvPr id="31" name="Picture 2" descr="ICCP TM logo - transparent background">
            <a:extLst>
              <a:ext uri="{FF2B5EF4-FFF2-40B4-BE49-F238E27FC236}">
                <a16:creationId xmlns:a16="http://schemas.microsoft.com/office/drawing/2014/main" id="{3790AACE-13A9-48AD-A835-75A093069DD3}"/>
              </a:ext>
            </a:extLst>
          </p:cNvPr>
          <p:cNvPicPr>
            <a:picLocks noChangeAspect="1" noChangeArrowheads="1"/>
          </p:cNvPicPr>
          <p:nvPr/>
        </p:nvPicPr>
        <p:blipFill>
          <a:blip r:embed="rId8" cstate="print">
            <a:lum bright="70000" contrast="-70000"/>
            <a:extLst>
              <a:ext uri="{28A0092B-C50C-407E-A947-70E740481C1C}">
                <a14:useLocalDpi xmlns:a14="http://schemas.microsoft.com/office/drawing/2010/main" val="0"/>
              </a:ext>
            </a:extLst>
          </a:blip>
          <a:srcRect/>
          <a:stretch>
            <a:fillRect/>
          </a:stretch>
        </p:blipFill>
        <p:spPr bwMode="auto">
          <a:xfrm>
            <a:off x="8458200" y="3572"/>
            <a:ext cx="671516" cy="702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 name="Group 41">
            <a:extLst>
              <a:ext uri="{FF2B5EF4-FFF2-40B4-BE49-F238E27FC236}">
                <a16:creationId xmlns:a16="http://schemas.microsoft.com/office/drawing/2014/main" id="{53C2FDD1-F835-465A-AF80-D0468232DB50}"/>
              </a:ext>
            </a:extLst>
          </p:cNvPr>
          <p:cNvGrpSpPr>
            <a:grpSpLocks noChangeAspect="1"/>
          </p:cNvGrpSpPr>
          <p:nvPr/>
        </p:nvGrpSpPr>
        <p:grpSpPr bwMode="auto">
          <a:xfrm>
            <a:off x="21938" y="4781550"/>
            <a:ext cx="1195388" cy="300038"/>
            <a:chOff x="4530" y="3792"/>
            <a:chExt cx="1058" cy="280"/>
          </a:xfrm>
          <a:solidFill>
            <a:schemeClr val="tx1"/>
          </a:solidFill>
        </p:grpSpPr>
        <p:sp>
          <p:nvSpPr>
            <p:cNvPr id="43" name="Freeform 15">
              <a:extLst>
                <a:ext uri="{FF2B5EF4-FFF2-40B4-BE49-F238E27FC236}">
                  <a16:creationId xmlns:a16="http://schemas.microsoft.com/office/drawing/2014/main" id="{5845C543-994C-41E1-9ED5-4E1DE2B82283}"/>
                </a:ext>
              </a:extLst>
            </p:cNvPr>
            <p:cNvSpPr>
              <a:spLocks noChangeAspect="1"/>
            </p:cNvSpPr>
            <p:nvPr/>
          </p:nvSpPr>
          <p:spPr bwMode="auto">
            <a:xfrm>
              <a:off x="4839" y="3797"/>
              <a:ext cx="182" cy="274"/>
            </a:xfrm>
            <a:custGeom>
              <a:avLst/>
              <a:gdLst>
                <a:gd name="T0" fmla="*/ 366 w 368"/>
                <a:gd name="T1" fmla="*/ 383 h 548"/>
                <a:gd name="T2" fmla="*/ 366 w 368"/>
                <a:gd name="T3" fmla="*/ 383 h 548"/>
                <a:gd name="T4" fmla="*/ 366 w 368"/>
                <a:gd name="T5" fmla="*/ 403 h 548"/>
                <a:gd name="T6" fmla="*/ 340 w 368"/>
                <a:gd name="T7" fmla="*/ 479 h 548"/>
                <a:gd name="T8" fmla="*/ 271 w 368"/>
                <a:gd name="T9" fmla="*/ 534 h 548"/>
                <a:gd name="T10" fmla="*/ 185 w 368"/>
                <a:gd name="T11" fmla="*/ 548 h 548"/>
                <a:gd name="T12" fmla="*/ 103 w 368"/>
                <a:gd name="T13" fmla="*/ 537 h 548"/>
                <a:gd name="T14" fmla="*/ 31 w 368"/>
                <a:gd name="T15" fmla="*/ 488 h 548"/>
                <a:gd name="T16" fmla="*/ 3 w 368"/>
                <a:gd name="T17" fmla="*/ 408 h 548"/>
                <a:gd name="T18" fmla="*/ 0 w 368"/>
                <a:gd name="T19" fmla="*/ 383 h 548"/>
                <a:gd name="T20" fmla="*/ 0 w 368"/>
                <a:gd name="T21" fmla="*/ 383 h 548"/>
                <a:gd name="T22" fmla="*/ 0 w 368"/>
                <a:gd name="T23" fmla="*/ 376 h 548"/>
                <a:gd name="T24" fmla="*/ 0 w 368"/>
                <a:gd name="T25" fmla="*/ 144 h 548"/>
                <a:gd name="T26" fmla="*/ 1 w 368"/>
                <a:gd name="T27" fmla="*/ 0 h 548"/>
                <a:gd name="T28" fmla="*/ 19 w 368"/>
                <a:gd name="T29" fmla="*/ 0 h 548"/>
                <a:gd name="T30" fmla="*/ 112 w 368"/>
                <a:gd name="T31" fmla="*/ 0 h 548"/>
                <a:gd name="T32" fmla="*/ 113 w 368"/>
                <a:gd name="T33" fmla="*/ 8 h 548"/>
                <a:gd name="T34" fmla="*/ 113 w 368"/>
                <a:gd name="T35" fmla="*/ 234 h 548"/>
                <a:gd name="T36" fmla="*/ 114 w 368"/>
                <a:gd name="T37" fmla="*/ 374 h 548"/>
                <a:gd name="T38" fmla="*/ 114 w 368"/>
                <a:gd name="T39" fmla="*/ 374 h 548"/>
                <a:gd name="T40" fmla="*/ 114 w 368"/>
                <a:gd name="T41" fmla="*/ 374 h 548"/>
                <a:gd name="T42" fmla="*/ 119 w 368"/>
                <a:gd name="T43" fmla="*/ 418 h 548"/>
                <a:gd name="T44" fmla="*/ 140 w 368"/>
                <a:gd name="T45" fmla="*/ 454 h 548"/>
                <a:gd name="T46" fmla="*/ 173 w 368"/>
                <a:gd name="T47" fmla="*/ 468 h 548"/>
                <a:gd name="T48" fmla="*/ 195 w 368"/>
                <a:gd name="T49" fmla="*/ 468 h 548"/>
                <a:gd name="T50" fmla="*/ 231 w 368"/>
                <a:gd name="T51" fmla="*/ 452 h 548"/>
                <a:gd name="T52" fmla="*/ 250 w 368"/>
                <a:gd name="T53" fmla="*/ 415 h 548"/>
                <a:gd name="T54" fmla="*/ 255 w 368"/>
                <a:gd name="T55" fmla="*/ 374 h 548"/>
                <a:gd name="T56" fmla="*/ 255 w 368"/>
                <a:gd name="T57" fmla="*/ 374 h 548"/>
                <a:gd name="T58" fmla="*/ 255 w 368"/>
                <a:gd name="T59" fmla="*/ 374 h 548"/>
                <a:gd name="T60" fmla="*/ 255 w 368"/>
                <a:gd name="T61" fmla="*/ 317 h 548"/>
                <a:gd name="T62" fmla="*/ 254 w 368"/>
                <a:gd name="T63" fmla="*/ 8 h 548"/>
                <a:gd name="T64" fmla="*/ 256 w 368"/>
                <a:gd name="T65" fmla="*/ 0 h 548"/>
                <a:gd name="T66" fmla="*/ 325 w 368"/>
                <a:gd name="T67" fmla="*/ 0 h 548"/>
                <a:gd name="T68" fmla="*/ 368 w 368"/>
                <a:gd name="T69" fmla="*/ 0 h 548"/>
                <a:gd name="T70" fmla="*/ 368 w 368"/>
                <a:gd name="T71" fmla="*/ 0 h 548"/>
                <a:gd name="T72" fmla="*/ 368 w 368"/>
                <a:gd name="T73" fmla="*/ 0 h 548"/>
                <a:gd name="T74" fmla="*/ 368 w 368"/>
                <a:gd name="T75" fmla="*/ 60 h 548"/>
                <a:gd name="T76" fmla="*/ 366 w 368"/>
                <a:gd name="T77" fmla="*/ 376 h 548"/>
                <a:gd name="T78" fmla="*/ 368 w 368"/>
                <a:gd name="T79" fmla="*/ 383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8" h="548">
                  <a:moveTo>
                    <a:pt x="368" y="383"/>
                  </a:moveTo>
                  <a:lnTo>
                    <a:pt x="366" y="383"/>
                  </a:lnTo>
                  <a:lnTo>
                    <a:pt x="368" y="383"/>
                  </a:lnTo>
                  <a:lnTo>
                    <a:pt x="366" y="383"/>
                  </a:lnTo>
                  <a:lnTo>
                    <a:pt x="368" y="383"/>
                  </a:lnTo>
                  <a:lnTo>
                    <a:pt x="366" y="403"/>
                  </a:lnTo>
                  <a:lnTo>
                    <a:pt x="358" y="444"/>
                  </a:lnTo>
                  <a:lnTo>
                    <a:pt x="340" y="479"/>
                  </a:lnTo>
                  <a:lnTo>
                    <a:pt x="311" y="511"/>
                  </a:lnTo>
                  <a:lnTo>
                    <a:pt x="271" y="534"/>
                  </a:lnTo>
                  <a:lnTo>
                    <a:pt x="217" y="547"/>
                  </a:lnTo>
                  <a:lnTo>
                    <a:pt x="185" y="548"/>
                  </a:lnTo>
                  <a:lnTo>
                    <a:pt x="155" y="547"/>
                  </a:lnTo>
                  <a:lnTo>
                    <a:pt x="103" y="537"/>
                  </a:lnTo>
                  <a:lnTo>
                    <a:pt x="62" y="517"/>
                  </a:lnTo>
                  <a:lnTo>
                    <a:pt x="31" y="488"/>
                  </a:lnTo>
                  <a:lnTo>
                    <a:pt x="12" y="452"/>
                  </a:lnTo>
                  <a:lnTo>
                    <a:pt x="3" y="408"/>
                  </a:lnTo>
                  <a:lnTo>
                    <a:pt x="1" y="383"/>
                  </a:lnTo>
                  <a:lnTo>
                    <a:pt x="0" y="383"/>
                  </a:lnTo>
                  <a:lnTo>
                    <a:pt x="1" y="383"/>
                  </a:lnTo>
                  <a:lnTo>
                    <a:pt x="0" y="383"/>
                  </a:lnTo>
                  <a:lnTo>
                    <a:pt x="1" y="383"/>
                  </a:lnTo>
                  <a:lnTo>
                    <a:pt x="0" y="376"/>
                  </a:lnTo>
                  <a:lnTo>
                    <a:pt x="1" y="323"/>
                  </a:lnTo>
                  <a:lnTo>
                    <a:pt x="0" y="144"/>
                  </a:lnTo>
                  <a:lnTo>
                    <a:pt x="0" y="8"/>
                  </a:lnTo>
                  <a:lnTo>
                    <a:pt x="1" y="0"/>
                  </a:lnTo>
                  <a:lnTo>
                    <a:pt x="3" y="0"/>
                  </a:lnTo>
                  <a:lnTo>
                    <a:pt x="19" y="0"/>
                  </a:lnTo>
                  <a:lnTo>
                    <a:pt x="72" y="0"/>
                  </a:lnTo>
                  <a:lnTo>
                    <a:pt x="112" y="0"/>
                  </a:lnTo>
                  <a:lnTo>
                    <a:pt x="114" y="0"/>
                  </a:lnTo>
                  <a:lnTo>
                    <a:pt x="113" y="8"/>
                  </a:lnTo>
                  <a:lnTo>
                    <a:pt x="114" y="58"/>
                  </a:lnTo>
                  <a:lnTo>
                    <a:pt x="113" y="234"/>
                  </a:lnTo>
                  <a:lnTo>
                    <a:pt x="113" y="368"/>
                  </a:lnTo>
                  <a:lnTo>
                    <a:pt x="114" y="374"/>
                  </a:lnTo>
                  <a:lnTo>
                    <a:pt x="113" y="374"/>
                  </a:lnTo>
                  <a:lnTo>
                    <a:pt x="114" y="374"/>
                  </a:lnTo>
                  <a:lnTo>
                    <a:pt x="113" y="374"/>
                  </a:lnTo>
                  <a:lnTo>
                    <a:pt x="114" y="374"/>
                  </a:lnTo>
                  <a:lnTo>
                    <a:pt x="114" y="391"/>
                  </a:lnTo>
                  <a:lnTo>
                    <a:pt x="119" y="418"/>
                  </a:lnTo>
                  <a:lnTo>
                    <a:pt x="127" y="439"/>
                  </a:lnTo>
                  <a:lnTo>
                    <a:pt x="140" y="454"/>
                  </a:lnTo>
                  <a:lnTo>
                    <a:pt x="155" y="463"/>
                  </a:lnTo>
                  <a:lnTo>
                    <a:pt x="173" y="468"/>
                  </a:lnTo>
                  <a:lnTo>
                    <a:pt x="183" y="468"/>
                  </a:lnTo>
                  <a:lnTo>
                    <a:pt x="195" y="468"/>
                  </a:lnTo>
                  <a:lnTo>
                    <a:pt x="214" y="462"/>
                  </a:lnTo>
                  <a:lnTo>
                    <a:pt x="231" y="452"/>
                  </a:lnTo>
                  <a:lnTo>
                    <a:pt x="242" y="435"/>
                  </a:lnTo>
                  <a:lnTo>
                    <a:pt x="250" y="415"/>
                  </a:lnTo>
                  <a:lnTo>
                    <a:pt x="254" y="389"/>
                  </a:lnTo>
                  <a:lnTo>
                    <a:pt x="255" y="374"/>
                  </a:lnTo>
                  <a:lnTo>
                    <a:pt x="254" y="374"/>
                  </a:lnTo>
                  <a:lnTo>
                    <a:pt x="255" y="374"/>
                  </a:lnTo>
                  <a:lnTo>
                    <a:pt x="254" y="374"/>
                  </a:lnTo>
                  <a:lnTo>
                    <a:pt x="255" y="374"/>
                  </a:lnTo>
                  <a:lnTo>
                    <a:pt x="254" y="368"/>
                  </a:lnTo>
                  <a:lnTo>
                    <a:pt x="255" y="317"/>
                  </a:lnTo>
                  <a:lnTo>
                    <a:pt x="254" y="141"/>
                  </a:lnTo>
                  <a:lnTo>
                    <a:pt x="254" y="8"/>
                  </a:lnTo>
                  <a:lnTo>
                    <a:pt x="255" y="0"/>
                  </a:lnTo>
                  <a:lnTo>
                    <a:pt x="256" y="0"/>
                  </a:lnTo>
                  <a:lnTo>
                    <a:pt x="272" y="0"/>
                  </a:lnTo>
                  <a:lnTo>
                    <a:pt x="325" y="0"/>
                  </a:lnTo>
                  <a:lnTo>
                    <a:pt x="365" y="0"/>
                  </a:lnTo>
                  <a:lnTo>
                    <a:pt x="368" y="0"/>
                  </a:lnTo>
                  <a:lnTo>
                    <a:pt x="366" y="0"/>
                  </a:lnTo>
                  <a:lnTo>
                    <a:pt x="368" y="0"/>
                  </a:lnTo>
                  <a:lnTo>
                    <a:pt x="366" y="0"/>
                  </a:lnTo>
                  <a:lnTo>
                    <a:pt x="368" y="0"/>
                  </a:lnTo>
                  <a:lnTo>
                    <a:pt x="366" y="8"/>
                  </a:lnTo>
                  <a:lnTo>
                    <a:pt x="368" y="60"/>
                  </a:lnTo>
                  <a:lnTo>
                    <a:pt x="366" y="239"/>
                  </a:lnTo>
                  <a:lnTo>
                    <a:pt x="366" y="376"/>
                  </a:lnTo>
                  <a:lnTo>
                    <a:pt x="368" y="383"/>
                  </a:lnTo>
                  <a:lnTo>
                    <a:pt x="368" y="383"/>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44" name="Freeform 16">
              <a:extLst>
                <a:ext uri="{FF2B5EF4-FFF2-40B4-BE49-F238E27FC236}">
                  <a16:creationId xmlns:a16="http://schemas.microsoft.com/office/drawing/2014/main" id="{DF4046D9-9E4F-47FC-9B03-7D559F058E1E}"/>
                </a:ext>
              </a:extLst>
            </p:cNvPr>
            <p:cNvSpPr>
              <a:spLocks noChangeAspect="1"/>
            </p:cNvSpPr>
            <p:nvPr/>
          </p:nvSpPr>
          <p:spPr bwMode="auto">
            <a:xfrm>
              <a:off x="5035" y="3792"/>
              <a:ext cx="174" cy="279"/>
            </a:xfrm>
            <a:custGeom>
              <a:avLst/>
              <a:gdLst>
                <a:gd name="T0" fmla="*/ 0 w 350"/>
                <a:gd name="T1" fmla="*/ 382 h 558"/>
                <a:gd name="T2" fmla="*/ 0 w 350"/>
                <a:gd name="T3" fmla="*/ 382 h 558"/>
                <a:gd name="T4" fmla="*/ 2 w 350"/>
                <a:gd name="T5" fmla="*/ 382 h 558"/>
                <a:gd name="T6" fmla="*/ 71 w 350"/>
                <a:gd name="T7" fmla="*/ 382 h 558"/>
                <a:gd name="T8" fmla="*/ 114 w 350"/>
                <a:gd name="T9" fmla="*/ 382 h 558"/>
                <a:gd name="T10" fmla="*/ 114 w 350"/>
                <a:gd name="T11" fmla="*/ 382 h 558"/>
                <a:gd name="T12" fmla="*/ 114 w 350"/>
                <a:gd name="T13" fmla="*/ 382 h 558"/>
                <a:gd name="T14" fmla="*/ 115 w 350"/>
                <a:gd name="T15" fmla="*/ 419 h 558"/>
                <a:gd name="T16" fmla="*/ 126 w 350"/>
                <a:gd name="T17" fmla="*/ 458 h 558"/>
                <a:gd name="T18" fmla="*/ 163 w 350"/>
                <a:gd name="T19" fmla="*/ 478 h 558"/>
                <a:gd name="T20" fmla="*/ 186 w 350"/>
                <a:gd name="T21" fmla="*/ 478 h 558"/>
                <a:gd name="T22" fmla="*/ 215 w 350"/>
                <a:gd name="T23" fmla="*/ 466 h 558"/>
                <a:gd name="T24" fmla="*/ 230 w 350"/>
                <a:gd name="T25" fmla="*/ 441 h 558"/>
                <a:gd name="T26" fmla="*/ 235 w 350"/>
                <a:gd name="T27" fmla="*/ 416 h 558"/>
                <a:gd name="T28" fmla="*/ 217 w 350"/>
                <a:gd name="T29" fmla="*/ 374 h 558"/>
                <a:gd name="T30" fmla="*/ 175 w 350"/>
                <a:gd name="T31" fmla="*/ 341 h 558"/>
                <a:gd name="T32" fmla="*/ 66 w 350"/>
                <a:gd name="T33" fmla="*/ 271 h 558"/>
                <a:gd name="T34" fmla="*/ 8 w 350"/>
                <a:gd name="T35" fmla="*/ 152 h 558"/>
                <a:gd name="T36" fmla="*/ 8 w 350"/>
                <a:gd name="T37" fmla="*/ 133 h 558"/>
                <a:gd name="T38" fmla="*/ 32 w 350"/>
                <a:gd name="T39" fmla="*/ 60 h 558"/>
                <a:gd name="T40" fmla="*/ 99 w 350"/>
                <a:gd name="T41" fmla="*/ 13 h 558"/>
                <a:gd name="T42" fmla="*/ 185 w 350"/>
                <a:gd name="T43" fmla="*/ 0 h 558"/>
                <a:gd name="T44" fmla="*/ 256 w 350"/>
                <a:gd name="T45" fmla="*/ 11 h 558"/>
                <a:gd name="T46" fmla="*/ 320 w 350"/>
                <a:gd name="T47" fmla="*/ 54 h 558"/>
                <a:gd name="T48" fmla="*/ 343 w 350"/>
                <a:gd name="T49" fmla="*/ 136 h 558"/>
                <a:gd name="T50" fmla="*/ 342 w 350"/>
                <a:gd name="T51" fmla="*/ 163 h 558"/>
                <a:gd name="T52" fmla="*/ 342 w 350"/>
                <a:gd name="T53" fmla="*/ 163 h 558"/>
                <a:gd name="T54" fmla="*/ 340 w 350"/>
                <a:gd name="T55" fmla="*/ 163 h 558"/>
                <a:gd name="T56" fmla="*/ 274 w 350"/>
                <a:gd name="T57" fmla="*/ 163 h 558"/>
                <a:gd name="T58" fmla="*/ 232 w 350"/>
                <a:gd name="T59" fmla="*/ 163 h 558"/>
                <a:gd name="T60" fmla="*/ 232 w 350"/>
                <a:gd name="T61" fmla="*/ 163 h 558"/>
                <a:gd name="T62" fmla="*/ 232 w 350"/>
                <a:gd name="T63" fmla="*/ 163 h 558"/>
                <a:gd name="T64" fmla="*/ 230 w 350"/>
                <a:gd name="T65" fmla="*/ 134 h 558"/>
                <a:gd name="T66" fmla="*/ 218 w 350"/>
                <a:gd name="T67" fmla="*/ 100 h 558"/>
                <a:gd name="T68" fmla="*/ 191 w 350"/>
                <a:gd name="T69" fmla="*/ 82 h 558"/>
                <a:gd name="T70" fmla="*/ 171 w 350"/>
                <a:gd name="T71" fmla="*/ 82 h 558"/>
                <a:gd name="T72" fmla="*/ 142 w 350"/>
                <a:gd name="T73" fmla="*/ 92 h 558"/>
                <a:gd name="T74" fmla="*/ 125 w 350"/>
                <a:gd name="T75" fmla="*/ 114 h 558"/>
                <a:gd name="T76" fmla="*/ 122 w 350"/>
                <a:gd name="T77" fmla="*/ 138 h 558"/>
                <a:gd name="T78" fmla="*/ 138 w 350"/>
                <a:gd name="T79" fmla="*/ 182 h 558"/>
                <a:gd name="T80" fmla="*/ 180 w 350"/>
                <a:gd name="T81" fmla="*/ 215 h 558"/>
                <a:gd name="T82" fmla="*/ 290 w 350"/>
                <a:gd name="T83" fmla="*/ 282 h 558"/>
                <a:gd name="T84" fmla="*/ 349 w 350"/>
                <a:gd name="T85" fmla="*/ 402 h 558"/>
                <a:gd name="T86" fmla="*/ 347 w 350"/>
                <a:gd name="T87" fmla="*/ 435 h 558"/>
                <a:gd name="T88" fmla="*/ 305 w 350"/>
                <a:gd name="T89" fmla="*/ 521 h 558"/>
                <a:gd name="T90" fmla="*/ 226 w 350"/>
                <a:gd name="T91" fmla="*/ 554 h 558"/>
                <a:gd name="T92" fmla="*/ 161 w 350"/>
                <a:gd name="T93" fmla="*/ 558 h 558"/>
                <a:gd name="T94" fmla="*/ 161 w 350"/>
                <a:gd name="T95" fmla="*/ 558 h 558"/>
                <a:gd name="T96" fmla="*/ 161 w 350"/>
                <a:gd name="T97" fmla="*/ 558 h 558"/>
                <a:gd name="T98" fmla="*/ 161 w 350"/>
                <a:gd name="T99" fmla="*/ 558 h 558"/>
                <a:gd name="T100" fmla="*/ 161 w 350"/>
                <a:gd name="T101" fmla="*/ 558 h 558"/>
                <a:gd name="T102" fmla="*/ 76 w 350"/>
                <a:gd name="T103" fmla="*/ 544 h 558"/>
                <a:gd name="T104" fmla="*/ 16 w 350"/>
                <a:gd name="T105" fmla="*/ 489 h 558"/>
                <a:gd name="T106" fmla="*/ 0 w 350"/>
                <a:gd name="T107" fmla="*/ 406 h 558"/>
                <a:gd name="T108" fmla="*/ 1 w 350"/>
                <a:gd name="T109" fmla="*/ 382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0" h="558">
                  <a:moveTo>
                    <a:pt x="1" y="382"/>
                  </a:moveTo>
                  <a:lnTo>
                    <a:pt x="0" y="382"/>
                  </a:lnTo>
                  <a:lnTo>
                    <a:pt x="1" y="382"/>
                  </a:lnTo>
                  <a:lnTo>
                    <a:pt x="0" y="382"/>
                  </a:lnTo>
                  <a:lnTo>
                    <a:pt x="1" y="382"/>
                  </a:lnTo>
                  <a:lnTo>
                    <a:pt x="2" y="382"/>
                  </a:lnTo>
                  <a:lnTo>
                    <a:pt x="18" y="382"/>
                  </a:lnTo>
                  <a:lnTo>
                    <a:pt x="71" y="382"/>
                  </a:lnTo>
                  <a:lnTo>
                    <a:pt x="111" y="382"/>
                  </a:lnTo>
                  <a:lnTo>
                    <a:pt x="114" y="382"/>
                  </a:lnTo>
                  <a:lnTo>
                    <a:pt x="112" y="382"/>
                  </a:lnTo>
                  <a:lnTo>
                    <a:pt x="114" y="382"/>
                  </a:lnTo>
                  <a:lnTo>
                    <a:pt x="112" y="382"/>
                  </a:lnTo>
                  <a:lnTo>
                    <a:pt x="114" y="382"/>
                  </a:lnTo>
                  <a:lnTo>
                    <a:pt x="114" y="396"/>
                  </a:lnTo>
                  <a:lnTo>
                    <a:pt x="115" y="419"/>
                  </a:lnTo>
                  <a:lnTo>
                    <a:pt x="118" y="441"/>
                  </a:lnTo>
                  <a:lnTo>
                    <a:pt x="126" y="458"/>
                  </a:lnTo>
                  <a:lnTo>
                    <a:pt x="141" y="471"/>
                  </a:lnTo>
                  <a:lnTo>
                    <a:pt x="163" y="478"/>
                  </a:lnTo>
                  <a:lnTo>
                    <a:pt x="178" y="478"/>
                  </a:lnTo>
                  <a:lnTo>
                    <a:pt x="186" y="478"/>
                  </a:lnTo>
                  <a:lnTo>
                    <a:pt x="202" y="474"/>
                  </a:lnTo>
                  <a:lnTo>
                    <a:pt x="215" y="466"/>
                  </a:lnTo>
                  <a:lnTo>
                    <a:pt x="224" y="455"/>
                  </a:lnTo>
                  <a:lnTo>
                    <a:pt x="230" y="441"/>
                  </a:lnTo>
                  <a:lnTo>
                    <a:pt x="233" y="425"/>
                  </a:lnTo>
                  <a:lnTo>
                    <a:pt x="235" y="416"/>
                  </a:lnTo>
                  <a:lnTo>
                    <a:pt x="230" y="394"/>
                  </a:lnTo>
                  <a:lnTo>
                    <a:pt x="217" y="374"/>
                  </a:lnTo>
                  <a:lnTo>
                    <a:pt x="199" y="357"/>
                  </a:lnTo>
                  <a:lnTo>
                    <a:pt x="175" y="341"/>
                  </a:lnTo>
                  <a:lnTo>
                    <a:pt x="121" y="309"/>
                  </a:lnTo>
                  <a:lnTo>
                    <a:pt x="66" y="271"/>
                  </a:lnTo>
                  <a:lnTo>
                    <a:pt x="24" y="221"/>
                  </a:lnTo>
                  <a:lnTo>
                    <a:pt x="8" y="152"/>
                  </a:lnTo>
                  <a:lnTo>
                    <a:pt x="8" y="152"/>
                  </a:lnTo>
                  <a:lnTo>
                    <a:pt x="8" y="133"/>
                  </a:lnTo>
                  <a:lnTo>
                    <a:pt x="16" y="93"/>
                  </a:lnTo>
                  <a:lnTo>
                    <a:pt x="32" y="60"/>
                  </a:lnTo>
                  <a:lnTo>
                    <a:pt x="60" y="33"/>
                  </a:lnTo>
                  <a:lnTo>
                    <a:pt x="99" y="13"/>
                  </a:lnTo>
                  <a:lnTo>
                    <a:pt x="152" y="3"/>
                  </a:lnTo>
                  <a:lnTo>
                    <a:pt x="185" y="0"/>
                  </a:lnTo>
                  <a:lnTo>
                    <a:pt x="210" y="1"/>
                  </a:lnTo>
                  <a:lnTo>
                    <a:pt x="256" y="11"/>
                  </a:lnTo>
                  <a:lnTo>
                    <a:pt x="293" y="28"/>
                  </a:lnTo>
                  <a:lnTo>
                    <a:pt x="320" y="54"/>
                  </a:lnTo>
                  <a:lnTo>
                    <a:pt x="336" y="90"/>
                  </a:lnTo>
                  <a:lnTo>
                    <a:pt x="343" y="136"/>
                  </a:lnTo>
                  <a:lnTo>
                    <a:pt x="343" y="163"/>
                  </a:lnTo>
                  <a:lnTo>
                    <a:pt x="342" y="163"/>
                  </a:lnTo>
                  <a:lnTo>
                    <a:pt x="343" y="163"/>
                  </a:lnTo>
                  <a:lnTo>
                    <a:pt x="342" y="163"/>
                  </a:lnTo>
                  <a:lnTo>
                    <a:pt x="343" y="163"/>
                  </a:lnTo>
                  <a:lnTo>
                    <a:pt x="340" y="163"/>
                  </a:lnTo>
                  <a:lnTo>
                    <a:pt x="325" y="163"/>
                  </a:lnTo>
                  <a:lnTo>
                    <a:pt x="274" y="163"/>
                  </a:lnTo>
                  <a:lnTo>
                    <a:pt x="233" y="163"/>
                  </a:lnTo>
                  <a:lnTo>
                    <a:pt x="232" y="163"/>
                  </a:lnTo>
                  <a:lnTo>
                    <a:pt x="231" y="163"/>
                  </a:lnTo>
                  <a:lnTo>
                    <a:pt x="232" y="163"/>
                  </a:lnTo>
                  <a:lnTo>
                    <a:pt x="231" y="163"/>
                  </a:lnTo>
                  <a:lnTo>
                    <a:pt x="232" y="163"/>
                  </a:lnTo>
                  <a:lnTo>
                    <a:pt x="231" y="153"/>
                  </a:lnTo>
                  <a:lnTo>
                    <a:pt x="230" y="134"/>
                  </a:lnTo>
                  <a:lnTo>
                    <a:pt x="225" y="115"/>
                  </a:lnTo>
                  <a:lnTo>
                    <a:pt x="218" y="100"/>
                  </a:lnTo>
                  <a:lnTo>
                    <a:pt x="207" y="89"/>
                  </a:lnTo>
                  <a:lnTo>
                    <a:pt x="191" y="82"/>
                  </a:lnTo>
                  <a:lnTo>
                    <a:pt x="180" y="81"/>
                  </a:lnTo>
                  <a:lnTo>
                    <a:pt x="171" y="82"/>
                  </a:lnTo>
                  <a:lnTo>
                    <a:pt x="155" y="85"/>
                  </a:lnTo>
                  <a:lnTo>
                    <a:pt x="142" y="92"/>
                  </a:lnTo>
                  <a:lnTo>
                    <a:pt x="132" y="102"/>
                  </a:lnTo>
                  <a:lnTo>
                    <a:pt x="125" y="114"/>
                  </a:lnTo>
                  <a:lnTo>
                    <a:pt x="122" y="130"/>
                  </a:lnTo>
                  <a:lnTo>
                    <a:pt x="122" y="138"/>
                  </a:lnTo>
                  <a:lnTo>
                    <a:pt x="125" y="163"/>
                  </a:lnTo>
                  <a:lnTo>
                    <a:pt x="138" y="182"/>
                  </a:lnTo>
                  <a:lnTo>
                    <a:pt x="156" y="199"/>
                  </a:lnTo>
                  <a:lnTo>
                    <a:pt x="180" y="215"/>
                  </a:lnTo>
                  <a:lnTo>
                    <a:pt x="235" y="245"/>
                  </a:lnTo>
                  <a:lnTo>
                    <a:pt x="290" y="282"/>
                  </a:lnTo>
                  <a:lnTo>
                    <a:pt x="332" y="332"/>
                  </a:lnTo>
                  <a:lnTo>
                    <a:pt x="349" y="402"/>
                  </a:lnTo>
                  <a:lnTo>
                    <a:pt x="350" y="402"/>
                  </a:lnTo>
                  <a:lnTo>
                    <a:pt x="347" y="435"/>
                  </a:lnTo>
                  <a:lnTo>
                    <a:pt x="331" y="486"/>
                  </a:lnTo>
                  <a:lnTo>
                    <a:pt x="305" y="521"/>
                  </a:lnTo>
                  <a:lnTo>
                    <a:pt x="268" y="542"/>
                  </a:lnTo>
                  <a:lnTo>
                    <a:pt x="226" y="554"/>
                  </a:lnTo>
                  <a:lnTo>
                    <a:pt x="182" y="558"/>
                  </a:lnTo>
                  <a:lnTo>
                    <a:pt x="161" y="558"/>
                  </a:lnTo>
                  <a:lnTo>
                    <a:pt x="160" y="558"/>
                  </a:lnTo>
                  <a:lnTo>
                    <a:pt x="161" y="558"/>
                  </a:lnTo>
                  <a:lnTo>
                    <a:pt x="160" y="558"/>
                  </a:lnTo>
                  <a:lnTo>
                    <a:pt x="161" y="558"/>
                  </a:lnTo>
                  <a:lnTo>
                    <a:pt x="160" y="558"/>
                  </a:lnTo>
                  <a:lnTo>
                    <a:pt x="161" y="558"/>
                  </a:lnTo>
                  <a:lnTo>
                    <a:pt x="160" y="558"/>
                  </a:lnTo>
                  <a:lnTo>
                    <a:pt x="161" y="558"/>
                  </a:lnTo>
                  <a:lnTo>
                    <a:pt x="127" y="557"/>
                  </a:lnTo>
                  <a:lnTo>
                    <a:pt x="76" y="544"/>
                  </a:lnTo>
                  <a:lnTo>
                    <a:pt x="39" y="521"/>
                  </a:lnTo>
                  <a:lnTo>
                    <a:pt x="16" y="489"/>
                  </a:lnTo>
                  <a:lnTo>
                    <a:pt x="3" y="450"/>
                  </a:lnTo>
                  <a:lnTo>
                    <a:pt x="0" y="406"/>
                  </a:lnTo>
                  <a:lnTo>
                    <a:pt x="1" y="382"/>
                  </a:lnTo>
                  <a:lnTo>
                    <a:pt x="1" y="382"/>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45" name="Freeform 17">
              <a:extLst>
                <a:ext uri="{FF2B5EF4-FFF2-40B4-BE49-F238E27FC236}">
                  <a16:creationId xmlns:a16="http://schemas.microsoft.com/office/drawing/2014/main" id="{15DEC136-4B7B-4431-BB88-93C901CD05A6}"/>
                </a:ext>
              </a:extLst>
            </p:cNvPr>
            <p:cNvSpPr>
              <a:spLocks noChangeAspect="1"/>
            </p:cNvSpPr>
            <p:nvPr/>
          </p:nvSpPr>
          <p:spPr bwMode="auto">
            <a:xfrm>
              <a:off x="5412" y="3792"/>
              <a:ext cx="176" cy="279"/>
            </a:xfrm>
            <a:custGeom>
              <a:avLst/>
              <a:gdLst>
                <a:gd name="T0" fmla="*/ 0 w 350"/>
                <a:gd name="T1" fmla="*/ 382 h 558"/>
                <a:gd name="T2" fmla="*/ 0 w 350"/>
                <a:gd name="T3" fmla="*/ 382 h 558"/>
                <a:gd name="T4" fmla="*/ 3 w 350"/>
                <a:gd name="T5" fmla="*/ 382 h 558"/>
                <a:gd name="T6" fmla="*/ 72 w 350"/>
                <a:gd name="T7" fmla="*/ 382 h 558"/>
                <a:gd name="T8" fmla="*/ 114 w 350"/>
                <a:gd name="T9" fmla="*/ 382 h 558"/>
                <a:gd name="T10" fmla="*/ 114 w 350"/>
                <a:gd name="T11" fmla="*/ 382 h 558"/>
                <a:gd name="T12" fmla="*/ 114 w 350"/>
                <a:gd name="T13" fmla="*/ 382 h 558"/>
                <a:gd name="T14" fmla="*/ 116 w 350"/>
                <a:gd name="T15" fmla="*/ 419 h 558"/>
                <a:gd name="T16" fmla="*/ 127 w 350"/>
                <a:gd name="T17" fmla="*/ 458 h 558"/>
                <a:gd name="T18" fmla="*/ 164 w 350"/>
                <a:gd name="T19" fmla="*/ 478 h 558"/>
                <a:gd name="T20" fmla="*/ 187 w 350"/>
                <a:gd name="T21" fmla="*/ 478 h 558"/>
                <a:gd name="T22" fmla="*/ 216 w 350"/>
                <a:gd name="T23" fmla="*/ 466 h 558"/>
                <a:gd name="T24" fmla="*/ 232 w 350"/>
                <a:gd name="T25" fmla="*/ 441 h 558"/>
                <a:gd name="T26" fmla="*/ 236 w 350"/>
                <a:gd name="T27" fmla="*/ 416 h 558"/>
                <a:gd name="T28" fmla="*/ 219 w 350"/>
                <a:gd name="T29" fmla="*/ 374 h 558"/>
                <a:gd name="T30" fmla="*/ 177 w 350"/>
                <a:gd name="T31" fmla="*/ 341 h 558"/>
                <a:gd name="T32" fmla="*/ 67 w 350"/>
                <a:gd name="T33" fmla="*/ 271 h 558"/>
                <a:gd name="T34" fmla="*/ 8 w 350"/>
                <a:gd name="T35" fmla="*/ 152 h 558"/>
                <a:gd name="T36" fmla="*/ 8 w 350"/>
                <a:gd name="T37" fmla="*/ 133 h 558"/>
                <a:gd name="T38" fmla="*/ 33 w 350"/>
                <a:gd name="T39" fmla="*/ 60 h 558"/>
                <a:gd name="T40" fmla="*/ 101 w 350"/>
                <a:gd name="T41" fmla="*/ 13 h 558"/>
                <a:gd name="T42" fmla="*/ 187 w 350"/>
                <a:gd name="T43" fmla="*/ 0 h 558"/>
                <a:gd name="T44" fmla="*/ 258 w 350"/>
                <a:gd name="T45" fmla="*/ 11 h 558"/>
                <a:gd name="T46" fmla="*/ 320 w 350"/>
                <a:gd name="T47" fmla="*/ 54 h 558"/>
                <a:gd name="T48" fmla="*/ 344 w 350"/>
                <a:gd name="T49" fmla="*/ 136 h 558"/>
                <a:gd name="T50" fmla="*/ 342 w 350"/>
                <a:gd name="T51" fmla="*/ 163 h 558"/>
                <a:gd name="T52" fmla="*/ 342 w 350"/>
                <a:gd name="T53" fmla="*/ 163 h 558"/>
                <a:gd name="T54" fmla="*/ 341 w 350"/>
                <a:gd name="T55" fmla="*/ 163 h 558"/>
                <a:gd name="T56" fmla="*/ 274 w 350"/>
                <a:gd name="T57" fmla="*/ 163 h 558"/>
                <a:gd name="T58" fmla="*/ 234 w 350"/>
                <a:gd name="T59" fmla="*/ 163 h 558"/>
                <a:gd name="T60" fmla="*/ 234 w 350"/>
                <a:gd name="T61" fmla="*/ 163 h 558"/>
                <a:gd name="T62" fmla="*/ 234 w 350"/>
                <a:gd name="T63" fmla="*/ 163 h 558"/>
                <a:gd name="T64" fmla="*/ 232 w 350"/>
                <a:gd name="T65" fmla="*/ 134 h 558"/>
                <a:gd name="T66" fmla="*/ 220 w 350"/>
                <a:gd name="T67" fmla="*/ 100 h 558"/>
                <a:gd name="T68" fmla="*/ 192 w 350"/>
                <a:gd name="T69" fmla="*/ 82 h 558"/>
                <a:gd name="T70" fmla="*/ 172 w 350"/>
                <a:gd name="T71" fmla="*/ 82 h 558"/>
                <a:gd name="T72" fmla="*/ 143 w 350"/>
                <a:gd name="T73" fmla="*/ 92 h 558"/>
                <a:gd name="T74" fmla="*/ 127 w 350"/>
                <a:gd name="T75" fmla="*/ 114 h 558"/>
                <a:gd name="T76" fmla="*/ 124 w 350"/>
                <a:gd name="T77" fmla="*/ 138 h 558"/>
                <a:gd name="T78" fmla="*/ 140 w 350"/>
                <a:gd name="T79" fmla="*/ 182 h 558"/>
                <a:gd name="T80" fmla="*/ 182 w 350"/>
                <a:gd name="T81" fmla="*/ 215 h 558"/>
                <a:gd name="T82" fmla="*/ 291 w 350"/>
                <a:gd name="T83" fmla="*/ 282 h 558"/>
                <a:gd name="T84" fmla="*/ 349 w 350"/>
                <a:gd name="T85" fmla="*/ 402 h 558"/>
                <a:gd name="T86" fmla="*/ 348 w 350"/>
                <a:gd name="T87" fmla="*/ 435 h 558"/>
                <a:gd name="T88" fmla="*/ 306 w 350"/>
                <a:gd name="T89" fmla="*/ 521 h 558"/>
                <a:gd name="T90" fmla="*/ 227 w 350"/>
                <a:gd name="T91" fmla="*/ 554 h 558"/>
                <a:gd name="T92" fmla="*/ 162 w 350"/>
                <a:gd name="T93" fmla="*/ 558 h 558"/>
                <a:gd name="T94" fmla="*/ 162 w 350"/>
                <a:gd name="T95" fmla="*/ 558 h 558"/>
                <a:gd name="T96" fmla="*/ 162 w 350"/>
                <a:gd name="T97" fmla="*/ 558 h 558"/>
                <a:gd name="T98" fmla="*/ 162 w 350"/>
                <a:gd name="T99" fmla="*/ 558 h 558"/>
                <a:gd name="T100" fmla="*/ 162 w 350"/>
                <a:gd name="T101" fmla="*/ 558 h 558"/>
                <a:gd name="T102" fmla="*/ 76 w 350"/>
                <a:gd name="T103" fmla="*/ 544 h 558"/>
                <a:gd name="T104" fmla="*/ 17 w 350"/>
                <a:gd name="T105" fmla="*/ 489 h 558"/>
                <a:gd name="T106" fmla="*/ 0 w 350"/>
                <a:gd name="T107" fmla="*/ 406 h 558"/>
                <a:gd name="T108" fmla="*/ 2 w 350"/>
                <a:gd name="T109" fmla="*/ 382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0" h="558">
                  <a:moveTo>
                    <a:pt x="2" y="382"/>
                  </a:moveTo>
                  <a:lnTo>
                    <a:pt x="0" y="382"/>
                  </a:lnTo>
                  <a:lnTo>
                    <a:pt x="2" y="382"/>
                  </a:lnTo>
                  <a:lnTo>
                    <a:pt x="0" y="382"/>
                  </a:lnTo>
                  <a:lnTo>
                    <a:pt x="2" y="382"/>
                  </a:lnTo>
                  <a:lnTo>
                    <a:pt x="3" y="382"/>
                  </a:lnTo>
                  <a:lnTo>
                    <a:pt x="19" y="382"/>
                  </a:lnTo>
                  <a:lnTo>
                    <a:pt x="72" y="382"/>
                  </a:lnTo>
                  <a:lnTo>
                    <a:pt x="112" y="382"/>
                  </a:lnTo>
                  <a:lnTo>
                    <a:pt x="114" y="382"/>
                  </a:lnTo>
                  <a:lnTo>
                    <a:pt x="113" y="382"/>
                  </a:lnTo>
                  <a:lnTo>
                    <a:pt x="114" y="382"/>
                  </a:lnTo>
                  <a:lnTo>
                    <a:pt x="113" y="382"/>
                  </a:lnTo>
                  <a:lnTo>
                    <a:pt x="114" y="382"/>
                  </a:lnTo>
                  <a:lnTo>
                    <a:pt x="114" y="396"/>
                  </a:lnTo>
                  <a:lnTo>
                    <a:pt x="116" y="419"/>
                  </a:lnTo>
                  <a:lnTo>
                    <a:pt x="119" y="441"/>
                  </a:lnTo>
                  <a:lnTo>
                    <a:pt x="127" y="458"/>
                  </a:lnTo>
                  <a:lnTo>
                    <a:pt x="142" y="471"/>
                  </a:lnTo>
                  <a:lnTo>
                    <a:pt x="164" y="478"/>
                  </a:lnTo>
                  <a:lnTo>
                    <a:pt x="179" y="478"/>
                  </a:lnTo>
                  <a:lnTo>
                    <a:pt x="187" y="478"/>
                  </a:lnTo>
                  <a:lnTo>
                    <a:pt x="203" y="474"/>
                  </a:lnTo>
                  <a:lnTo>
                    <a:pt x="216" y="466"/>
                  </a:lnTo>
                  <a:lnTo>
                    <a:pt x="226" y="455"/>
                  </a:lnTo>
                  <a:lnTo>
                    <a:pt x="232" y="441"/>
                  </a:lnTo>
                  <a:lnTo>
                    <a:pt x="235" y="425"/>
                  </a:lnTo>
                  <a:lnTo>
                    <a:pt x="236" y="416"/>
                  </a:lnTo>
                  <a:lnTo>
                    <a:pt x="232" y="394"/>
                  </a:lnTo>
                  <a:lnTo>
                    <a:pt x="219" y="374"/>
                  </a:lnTo>
                  <a:lnTo>
                    <a:pt x="201" y="357"/>
                  </a:lnTo>
                  <a:lnTo>
                    <a:pt x="177" y="341"/>
                  </a:lnTo>
                  <a:lnTo>
                    <a:pt x="121" y="309"/>
                  </a:lnTo>
                  <a:lnTo>
                    <a:pt x="67" y="271"/>
                  </a:lnTo>
                  <a:lnTo>
                    <a:pt x="25" y="221"/>
                  </a:lnTo>
                  <a:lnTo>
                    <a:pt x="8" y="152"/>
                  </a:lnTo>
                  <a:lnTo>
                    <a:pt x="8" y="152"/>
                  </a:lnTo>
                  <a:lnTo>
                    <a:pt x="8" y="133"/>
                  </a:lnTo>
                  <a:lnTo>
                    <a:pt x="17" y="93"/>
                  </a:lnTo>
                  <a:lnTo>
                    <a:pt x="33" y="60"/>
                  </a:lnTo>
                  <a:lnTo>
                    <a:pt x="60" y="33"/>
                  </a:lnTo>
                  <a:lnTo>
                    <a:pt x="101" y="13"/>
                  </a:lnTo>
                  <a:lnTo>
                    <a:pt x="154" y="3"/>
                  </a:lnTo>
                  <a:lnTo>
                    <a:pt x="187" y="0"/>
                  </a:lnTo>
                  <a:lnTo>
                    <a:pt x="212" y="1"/>
                  </a:lnTo>
                  <a:lnTo>
                    <a:pt x="258" y="11"/>
                  </a:lnTo>
                  <a:lnTo>
                    <a:pt x="294" y="28"/>
                  </a:lnTo>
                  <a:lnTo>
                    <a:pt x="320" y="54"/>
                  </a:lnTo>
                  <a:lnTo>
                    <a:pt x="338" y="90"/>
                  </a:lnTo>
                  <a:lnTo>
                    <a:pt x="344" y="136"/>
                  </a:lnTo>
                  <a:lnTo>
                    <a:pt x="344" y="163"/>
                  </a:lnTo>
                  <a:lnTo>
                    <a:pt x="342" y="163"/>
                  </a:lnTo>
                  <a:lnTo>
                    <a:pt x="344" y="163"/>
                  </a:lnTo>
                  <a:lnTo>
                    <a:pt x="342" y="163"/>
                  </a:lnTo>
                  <a:lnTo>
                    <a:pt x="344" y="163"/>
                  </a:lnTo>
                  <a:lnTo>
                    <a:pt x="341" y="163"/>
                  </a:lnTo>
                  <a:lnTo>
                    <a:pt x="326" y="163"/>
                  </a:lnTo>
                  <a:lnTo>
                    <a:pt x="274" y="163"/>
                  </a:lnTo>
                  <a:lnTo>
                    <a:pt x="235" y="163"/>
                  </a:lnTo>
                  <a:lnTo>
                    <a:pt x="234" y="163"/>
                  </a:lnTo>
                  <a:lnTo>
                    <a:pt x="233" y="163"/>
                  </a:lnTo>
                  <a:lnTo>
                    <a:pt x="234" y="163"/>
                  </a:lnTo>
                  <a:lnTo>
                    <a:pt x="233" y="163"/>
                  </a:lnTo>
                  <a:lnTo>
                    <a:pt x="234" y="163"/>
                  </a:lnTo>
                  <a:lnTo>
                    <a:pt x="233" y="153"/>
                  </a:lnTo>
                  <a:lnTo>
                    <a:pt x="232" y="134"/>
                  </a:lnTo>
                  <a:lnTo>
                    <a:pt x="227" y="115"/>
                  </a:lnTo>
                  <a:lnTo>
                    <a:pt x="220" y="100"/>
                  </a:lnTo>
                  <a:lnTo>
                    <a:pt x="209" y="89"/>
                  </a:lnTo>
                  <a:lnTo>
                    <a:pt x="192" y="82"/>
                  </a:lnTo>
                  <a:lnTo>
                    <a:pt x="181" y="81"/>
                  </a:lnTo>
                  <a:lnTo>
                    <a:pt x="172" y="82"/>
                  </a:lnTo>
                  <a:lnTo>
                    <a:pt x="156" y="85"/>
                  </a:lnTo>
                  <a:lnTo>
                    <a:pt x="143" y="92"/>
                  </a:lnTo>
                  <a:lnTo>
                    <a:pt x="134" y="102"/>
                  </a:lnTo>
                  <a:lnTo>
                    <a:pt x="127" y="114"/>
                  </a:lnTo>
                  <a:lnTo>
                    <a:pt x="124" y="130"/>
                  </a:lnTo>
                  <a:lnTo>
                    <a:pt x="124" y="138"/>
                  </a:lnTo>
                  <a:lnTo>
                    <a:pt x="127" y="163"/>
                  </a:lnTo>
                  <a:lnTo>
                    <a:pt x="140" y="182"/>
                  </a:lnTo>
                  <a:lnTo>
                    <a:pt x="158" y="199"/>
                  </a:lnTo>
                  <a:lnTo>
                    <a:pt x="182" y="215"/>
                  </a:lnTo>
                  <a:lnTo>
                    <a:pt x="236" y="245"/>
                  </a:lnTo>
                  <a:lnTo>
                    <a:pt x="291" y="282"/>
                  </a:lnTo>
                  <a:lnTo>
                    <a:pt x="333" y="332"/>
                  </a:lnTo>
                  <a:lnTo>
                    <a:pt x="349" y="402"/>
                  </a:lnTo>
                  <a:lnTo>
                    <a:pt x="350" y="402"/>
                  </a:lnTo>
                  <a:lnTo>
                    <a:pt x="348" y="435"/>
                  </a:lnTo>
                  <a:lnTo>
                    <a:pt x="332" y="486"/>
                  </a:lnTo>
                  <a:lnTo>
                    <a:pt x="306" y="521"/>
                  </a:lnTo>
                  <a:lnTo>
                    <a:pt x="269" y="542"/>
                  </a:lnTo>
                  <a:lnTo>
                    <a:pt x="227" y="554"/>
                  </a:lnTo>
                  <a:lnTo>
                    <a:pt x="182" y="558"/>
                  </a:lnTo>
                  <a:lnTo>
                    <a:pt x="162" y="558"/>
                  </a:lnTo>
                  <a:lnTo>
                    <a:pt x="160" y="558"/>
                  </a:lnTo>
                  <a:lnTo>
                    <a:pt x="162" y="558"/>
                  </a:lnTo>
                  <a:lnTo>
                    <a:pt x="160" y="558"/>
                  </a:lnTo>
                  <a:lnTo>
                    <a:pt x="162" y="558"/>
                  </a:lnTo>
                  <a:lnTo>
                    <a:pt x="160" y="558"/>
                  </a:lnTo>
                  <a:lnTo>
                    <a:pt x="162" y="558"/>
                  </a:lnTo>
                  <a:lnTo>
                    <a:pt x="160" y="558"/>
                  </a:lnTo>
                  <a:lnTo>
                    <a:pt x="162" y="558"/>
                  </a:lnTo>
                  <a:lnTo>
                    <a:pt x="128" y="557"/>
                  </a:lnTo>
                  <a:lnTo>
                    <a:pt x="76" y="544"/>
                  </a:lnTo>
                  <a:lnTo>
                    <a:pt x="40" y="521"/>
                  </a:lnTo>
                  <a:lnTo>
                    <a:pt x="17" y="489"/>
                  </a:lnTo>
                  <a:lnTo>
                    <a:pt x="4" y="450"/>
                  </a:lnTo>
                  <a:lnTo>
                    <a:pt x="0" y="406"/>
                  </a:lnTo>
                  <a:lnTo>
                    <a:pt x="2" y="382"/>
                  </a:lnTo>
                  <a:lnTo>
                    <a:pt x="2" y="382"/>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46" name="Freeform 18">
              <a:extLst>
                <a:ext uri="{FF2B5EF4-FFF2-40B4-BE49-F238E27FC236}">
                  <a16:creationId xmlns:a16="http://schemas.microsoft.com/office/drawing/2014/main" id="{34719C1D-5529-49D7-9B89-22E5598891C5}"/>
                </a:ext>
              </a:extLst>
            </p:cNvPr>
            <p:cNvSpPr>
              <a:spLocks noChangeAspect="1"/>
            </p:cNvSpPr>
            <p:nvPr/>
          </p:nvSpPr>
          <p:spPr bwMode="auto">
            <a:xfrm>
              <a:off x="5219" y="3792"/>
              <a:ext cx="182" cy="280"/>
            </a:xfrm>
            <a:custGeom>
              <a:avLst/>
              <a:gdLst>
                <a:gd name="T0" fmla="*/ 256 w 364"/>
                <a:gd name="T1" fmla="*/ 351 h 559"/>
                <a:gd name="T2" fmla="*/ 256 w 364"/>
                <a:gd name="T3" fmla="*/ 422 h 559"/>
                <a:gd name="T4" fmla="*/ 257 w 364"/>
                <a:gd name="T5" fmla="*/ 467 h 559"/>
                <a:gd name="T6" fmla="*/ 251 w 364"/>
                <a:gd name="T7" fmla="*/ 470 h 559"/>
                <a:gd name="T8" fmla="*/ 250 w 364"/>
                <a:gd name="T9" fmla="*/ 470 h 559"/>
                <a:gd name="T10" fmla="*/ 250 w 364"/>
                <a:gd name="T11" fmla="*/ 470 h 559"/>
                <a:gd name="T12" fmla="*/ 247 w 364"/>
                <a:gd name="T13" fmla="*/ 472 h 559"/>
                <a:gd name="T14" fmla="*/ 218 w 364"/>
                <a:gd name="T15" fmla="*/ 479 h 559"/>
                <a:gd name="T16" fmla="*/ 195 w 364"/>
                <a:gd name="T17" fmla="*/ 480 h 559"/>
                <a:gd name="T18" fmla="*/ 155 w 364"/>
                <a:gd name="T19" fmla="*/ 473 h 559"/>
                <a:gd name="T20" fmla="*/ 125 w 364"/>
                <a:gd name="T21" fmla="*/ 428 h 559"/>
                <a:gd name="T22" fmla="*/ 114 w 364"/>
                <a:gd name="T23" fmla="*/ 321 h 559"/>
                <a:gd name="T24" fmla="*/ 114 w 364"/>
                <a:gd name="T25" fmla="*/ 256 h 559"/>
                <a:gd name="T26" fmla="*/ 128 w 364"/>
                <a:gd name="T27" fmla="*/ 125 h 559"/>
                <a:gd name="T28" fmla="*/ 155 w 364"/>
                <a:gd name="T29" fmla="*/ 89 h 559"/>
                <a:gd name="T30" fmla="*/ 183 w 364"/>
                <a:gd name="T31" fmla="*/ 81 h 559"/>
                <a:gd name="T32" fmla="*/ 197 w 364"/>
                <a:gd name="T33" fmla="*/ 82 h 559"/>
                <a:gd name="T34" fmla="*/ 233 w 364"/>
                <a:gd name="T35" fmla="*/ 98 h 559"/>
                <a:gd name="T36" fmla="*/ 248 w 364"/>
                <a:gd name="T37" fmla="*/ 131 h 559"/>
                <a:gd name="T38" fmla="*/ 251 w 364"/>
                <a:gd name="T39" fmla="*/ 163 h 559"/>
                <a:gd name="T40" fmla="*/ 251 w 364"/>
                <a:gd name="T41" fmla="*/ 163 h 559"/>
                <a:gd name="T42" fmla="*/ 251 w 364"/>
                <a:gd name="T43" fmla="*/ 163 h 559"/>
                <a:gd name="T44" fmla="*/ 269 w 364"/>
                <a:gd name="T45" fmla="*/ 163 h 559"/>
                <a:gd name="T46" fmla="*/ 362 w 364"/>
                <a:gd name="T47" fmla="*/ 163 h 559"/>
                <a:gd name="T48" fmla="*/ 363 w 364"/>
                <a:gd name="T49" fmla="*/ 163 h 559"/>
                <a:gd name="T50" fmla="*/ 363 w 364"/>
                <a:gd name="T51" fmla="*/ 163 h 559"/>
                <a:gd name="T52" fmla="*/ 363 w 364"/>
                <a:gd name="T53" fmla="*/ 138 h 559"/>
                <a:gd name="T54" fmla="*/ 331 w 364"/>
                <a:gd name="T55" fmla="*/ 58 h 559"/>
                <a:gd name="T56" fmla="*/ 263 w 364"/>
                <a:gd name="T57" fmla="*/ 12 h 559"/>
                <a:gd name="T58" fmla="*/ 192 w 364"/>
                <a:gd name="T59" fmla="*/ 0 h 559"/>
                <a:gd name="T60" fmla="*/ 83 w 364"/>
                <a:gd name="T61" fmla="*/ 24 h 559"/>
                <a:gd name="T62" fmla="*/ 15 w 364"/>
                <a:gd name="T63" fmla="*/ 114 h 559"/>
                <a:gd name="T64" fmla="*/ 0 w 364"/>
                <a:gd name="T65" fmla="*/ 242 h 559"/>
                <a:gd name="T66" fmla="*/ 0 w 364"/>
                <a:gd name="T67" fmla="*/ 325 h 559"/>
                <a:gd name="T68" fmla="*/ 22 w 364"/>
                <a:gd name="T69" fmla="*/ 470 h 559"/>
                <a:gd name="T70" fmla="*/ 98 w 364"/>
                <a:gd name="T71" fmla="*/ 544 h 559"/>
                <a:gd name="T72" fmla="*/ 212 w 364"/>
                <a:gd name="T73" fmla="*/ 559 h 559"/>
                <a:gd name="T74" fmla="*/ 248 w 364"/>
                <a:gd name="T75" fmla="*/ 558 h 559"/>
                <a:gd name="T76" fmla="*/ 349 w 364"/>
                <a:gd name="T77" fmla="*/ 543 h 559"/>
                <a:gd name="T78" fmla="*/ 360 w 364"/>
                <a:gd name="T79" fmla="*/ 540 h 559"/>
                <a:gd name="T80" fmla="*/ 363 w 364"/>
                <a:gd name="T81" fmla="*/ 537 h 559"/>
                <a:gd name="T82" fmla="*/ 363 w 364"/>
                <a:gd name="T83" fmla="*/ 527 h 559"/>
                <a:gd name="T84" fmla="*/ 363 w 364"/>
                <a:gd name="T85" fmla="*/ 364 h 559"/>
                <a:gd name="T86" fmla="*/ 364 w 364"/>
                <a:gd name="T87" fmla="*/ 267 h 559"/>
                <a:gd name="T88" fmla="*/ 364 w 364"/>
                <a:gd name="T89" fmla="*/ 267 h 559"/>
                <a:gd name="T90" fmla="*/ 364 w 364"/>
                <a:gd name="T91" fmla="*/ 267 h 559"/>
                <a:gd name="T92" fmla="*/ 337 w 364"/>
                <a:gd name="T93" fmla="*/ 267 h 559"/>
                <a:gd name="T94" fmla="*/ 193 w 364"/>
                <a:gd name="T95" fmla="*/ 267 h 559"/>
                <a:gd name="T96" fmla="*/ 190 w 364"/>
                <a:gd name="T97" fmla="*/ 280 h 559"/>
                <a:gd name="T98" fmla="*/ 189 w 364"/>
                <a:gd name="T99" fmla="*/ 347 h 559"/>
                <a:gd name="T100" fmla="*/ 189 w 364"/>
                <a:gd name="T101" fmla="*/ 348 h 559"/>
                <a:gd name="T102" fmla="*/ 189 w 364"/>
                <a:gd name="T103" fmla="*/ 348 h 559"/>
                <a:gd name="T104" fmla="*/ 192 w 364"/>
                <a:gd name="T105" fmla="*/ 348 h 559"/>
                <a:gd name="T106" fmla="*/ 232 w 364"/>
                <a:gd name="T107" fmla="*/ 348 h 559"/>
                <a:gd name="T108" fmla="*/ 257 w 364"/>
                <a:gd name="T109" fmla="*/ 348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4" h="559">
                  <a:moveTo>
                    <a:pt x="257" y="348"/>
                  </a:moveTo>
                  <a:lnTo>
                    <a:pt x="256" y="351"/>
                  </a:lnTo>
                  <a:lnTo>
                    <a:pt x="257" y="367"/>
                  </a:lnTo>
                  <a:lnTo>
                    <a:pt x="256" y="422"/>
                  </a:lnTo>
                  <a:lnTo>
                    <a:pt x="256" y="465"/>
                  </a:lnTo>
                  <a:lnTo>
                    <a:pt x="257" y="467"/>
                  </a:lnTo>
                  <a:lnTo>
                    <a:pt x="253" y="470"/>
                  </a:lnTo>
                  <a:lnTo>
                    <a:pt x="251" y="470"/>
                  </a:lnTo>
                  <a:lnTo>
                    <a:pt x="251" y="470"/>
                  </a:lnTo>
                  <a:lnTo>
                    <a:pt x="250" y="470"/>
                  </a:lnTo>
                  <a:lnTo>
                    <a:pt x="251" y="470"/>
                  </a:lnTo>
                  <a:lnTo>
                    <a:pt x="250" y="470"/>
                  </a:lnTo>
                  <a:lnTo>
                    <a:pt x="251" y="470"/>
                  </a:lnTo>
                  <a:lnTo>
                    <a:pt x="247" y="472"/>
                  </a:lnTo>
                  <a:lnTo>
                    <a:pt x="238" y="474"/>
                  </a:lnTo>
                  <a:lnTo>
                    <a:pt x="218" y="479"/>
                  </a:lnTo>
                  <a:lnTo>
                    <a:pt x="200" y="480"/>
                  </a:lnTo>
                  <a:lnTo>
                    <a:pt x="195" y="480"/>
                  </a:lnTo>
                  <a:lnTo>
                    <a:pt x="179" y="480"/>
                  </a:lnTo>
                  <a:lnTo>
                    <a:pt x="155" y="473"/>
                  </a:lnTo>
                  <a:lnTo>
                    <a:pt x="136" y="457"/>
                  </a:lnTo>
                  <a:lnTo>
                    <a:pt x="125" y="428"/>
                  </a:lnTo>
                  <a:lnTo>
                    <a:pt x="118" y="384"/>
                  </a:lnTo>
                  <a:lnTo>
                    <a:pt x="114" y="321"/>
                  </a:lnTo>
                  <a:lnTo>
                    <a:pt x="114" y="281"/>
                  </a:lnTo>
                  <a:lnTo>
                    <a:pt x="114" y="256"/>
                  </a:lnTo>
                  <a:lnTo>
                    <a:pt x="114" y="206"/>
                  </a:lnTo>
                  <a:lnTo>
                    <a:pt x="128" y="125"/>
                  </a:lnTo>
                  <a:lnTo>
                    <a:pt x="143" y="98"/>
                  </a:lnTo>
                  <a:lnTo>
                    <a:pt x="155" y="89"/>
                  </a:lnTo>
                  <a:lnTo>
                    <a:pt x="167" y="83"/>
                  </a:lnTo>
                  <a:lnTo>
                    <a:pt x="183" y="81"/>
                  </a:lnTo>
                  <a:lnTo>
                    <a:pt x="185" y="81"/>
                  </a:lnTo>
                  <a:lnTo>
                    <a:pt x="197" y="82"/>
                  </a:lnTo>
                  <a:lnTo>
                    <a:pt x="218" y="88"/>
                  </a:lnTo>
                  <a:lnTo>
                    <a:pt x="233" y="98"/>
                  </a:lnTo>
                  <a:lnTo>
                    <a:pt x="242" y="113"/>
                  </a:lnTo>
                  <a:lnTo>
                    <a:pt x="248" y="131"/>
                  </a:lnTo>
                  <a:lnTo>
                    <a:pt x="250" y="152"/>
                  </a:lnTo>
                  <a:lnTo>
                    <a:pt x="251" y="163"/>
                  </a:lnTo>
                  <a:lnTo>
                    <a:pt x="250" y="163"/>
                  </a:lnTo>
                  <a:lnTo>
                    <a:pt x="251" y="163"/>
                  </a:lnTo>
                  <a:lnTo>
                    <a:pt x="250" y="163"/>
                  </a:lnTo>
                  <a:lnTo>
                    <a:pt x="251" y="163"/>
                  </a:lnTo>
                  <a:lnTo>
                    <a:pt x="253" y="163"/>
                  </a:lnTo>
                  <a:lnTo>
                    <a:pt x="269" y="163"/>
                  </a:lnTo>
                  <a:lnTo>
                    <a:pt x="322" y="163"/>
                  </a:lnTo>
                  <a:lnTo>
                    <a:pt x="362" y="163"/>
                  </a:lnTo>
                  <a:lnTo>
                    <a:pt x="364" y="163"/>
                  </a:lnTo>
                  <a:lnTo>
                    <a:pt x="363" y="163"/>
                  </a:lnTo>
                  <a:lnTo>
                    <a:pt x="364" y="163"/>
                  </a:lnTo>
                  <a:lnTo>
                    <a:pt x="363" y="163"/>
                  </a:lnTo>
                  <a:lnTo>
                    <a:pt x="364" y="163"/>
                  </a:lnTo>
                  <a:lnTo>
                    <a:pt x="363" y="138"/>
                  </a:lnTo>
                  <a:lnTo>
                    <a:pt x="352" y="93"/>
                  </a:lnTo>
                  <a:lnTo>
                    <a:pt x="331" y="58"/>
                  </a:lnTo>
                  <a:lnTo>
                    <a:pt x="301" y="30"/>
                  </a:lnTo>
                  <a:lnTo>
                    <a:pt x="263" y="12"/>
                  </a:lnTo>
                  <a:lnTo>
                    <a:pt x="217" y="3"/>
                  </a:lnTo>
                  <a:lnTo>
                    <a:pt x="192" y="0"/>
                  </a:lnTo>
                  <a:lnTo>
                    <a:pt x="148" y="4"/>
                  </a:lnTo>
                  <a:lnTo>
                    <a:pt x="83" y="24"/>
                  </a:lnTo>
                  <a:lnTo>
                    <a:pt x="41" y="62"/>
                  </a:lnTo>
                  <a:lnTo>
                    <a:pt x="15" y="114"/>
                  </a:lnTo>
                  <a:lnTo>
                    <a:pt x="4" y="175"/>
                  </a:lnTo>
                  <a:lnTo>
                    <a:pt x="0" y="242"/>
                  </a:lnTo>
                  <a:lnTo>
                    <a:pt x="0" y="275"/>
                  </a:lnTo>
                  <a:lnTo>
                    <a:pt x="0" y="325"/>
                  </a:lnTo>
                  <a:lnTo>
                    <a:pt x="6" y="406"/>
                  </a:lnTo>
                  <a:lnTo>
                    <a:pt x="22" y="470"/>
                  </a:lnTo>
                  <a:lnTo>
                    <a:pt x="51" y="516"/>
                  </a:lnTo>
                  <a:lnTo>
                    <a:pt x="98" y="544"/>
                  </a:lnTo>
                  <a:lnTo>
                    <a:pt x="167" y="558"/>
                  </a:lnTo>
                  <a:lnTo>
                    <a:pt x="212" y="559"/>
                  </a:lnTo>
                  <a:lnTo>
                    <a:pt x="223" y="559"/>
                  </a:lnTo>
                  <a:lnTo>
                    <a:pt x="248" y="558"/>
                  </a:lnTo>
                  <a:lnTo>
                    <a:pt x="302" y="551"/>
                  </a:lnTo>
                  <a:lnTo>
                    <a:pt x="349" y="543"/>
                  </a:lnTo>
                  <a:lnTo>
                    <a:pt x="358" y="540"/>
                  </a:lnTo>
                  <a:lnTo>
                    <a:pt x="360" y="540"/>
                  </a:lnTo>
                  <a:lnTo>
                    <a:pt x="362" y="539"/>
                  </a:lnTo>
                  <a:lnTo>
                    <a:pt x="363" y="537"/>
                  </a:lnTo>
                  <a:lnTo>
                    <a:pt x="364" y="535"/>
                  </a:lnTo>
                  <a:lnTo>
                    <a:pt x="363" y="527"/>
                  </a:lnTo>
                  <a:lnTo>
                    <a:pt x="364" y="488"/>
                  </a:lnTo>
                  <a:lnTo>
                    <a:pt x="363" y="364"/>
                  </a:lnTo>
                  <a:lnTo>
                    <a:pt x="363" y="273"/>
                  </a:lnTo>
                  <a:lnTo>
                    <a:pt x="364" y="267"/>
                  </a:lnTo>
                  <a:lnTo>
                    <a:pt x="363" y="267"/>
                  </a:lnTo>
                  <a:lnTo>
                    <a:pt x="364" y="267"/>
                  </a:lnTo>
                  <a:lnTo>
                    <a:pt x="363" y="267"/>
                  </a:lnTo>
                  <a:lnTo>
                    <a:pt x="364" y="267"/>
                  </a:lnTo>
                  <a:lnTo>
                    <a:pt x="361" y="267"/>
                  </a:lnTo>
                  <a:lnTo>
                    <a:pt x="337" y="267"/>
                  </a:lnTo>
                  <a:lnTo>
                    <a:pt x="255" y="267"/>
                  </a:lnTo>
                  <a:lnTo>
                    <a:pt x="193" y="267"/>
                  </a:lnTo>
                  <a:lnTo>
                    <a:pt x="190" y="267"/>
                  </a:lnTo>
                  <a:lnTo>
                    <a:pt x="190" y="280"/>
                  </a:lnTo>
                  <a:lnTo>
                    <a:pt x="189" y="318"/>
                  </a:lnTo>
                  <a:lnTo>
                    <a:pt x="189" y="347"/>
                  </a:lnTo>
                  <a:lnTo>
                    <a:pt x="190" y="348"/>
                  </a:lnTo>
                  <a:lnTo>
                    <a:pt x="189" y="348"/>
                  </a:lnTo>
                  <a:lnTo>
                    <a:pt x="190" y="348"/>
                  </a:lnTo>
                  <a:lnTo>
                    <a:pt x="189" y="348"/>
                  </a:lnTo>
                  <a:lnTo>
                    <a:pt x="190" y="348"/>
                  </a:lnTo>
                  <a:lnTo>
                    <a:pt x="192" y="348"/>
                  </a:lnTo>
                  <a:lnTo>
                    <a:pt x="201" y="348"/>
                  </a:lnTo>
                  <a:lnTo>
                    <a:pt x="232" y="348"/>
                  </a:lnTo>
                  <a:lnTo>
                    <a:pt x="255" y="348"/>
                  </a:lnTo>
                  <a:lnTo>
                    <a:pt x="257" y="348"/>
                  </a:lnTo>
                  <a:lnTo>
                    <a:pt x="257" y="348"/>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47" name="Freeform 19">
              <a:extLst>
                <a:ext uri="{FF2B5EF4-FFF2-40B4-BE49-F238E27FC236}">
                  <a16:creationId xmlns:a16="http://schemas.microsoft.com/office/drawing/2014/main" id="{38ACEA4E-B84F-4257-B43A-FE33FC9B7E09}"/>
                </a:ext>
              </a:extLst>
            </p:cNvPr>
            <p:cNvSpPr>
              <a:spLocks noChangeAspect="1"/>
            </p:cNvSpPr>
            <p:nvPr/>
          </p:nvSpPr>
          <p:spPr bwMode="auto">
            <a:xfrm>
              <a:off x="4530" y="3797"/>
              <a:ext cx="261" cy="108"/>
            </a:xfrm>
            <a:custGeom>
              <a:avLst/>
              <a:gdLst>
                <a:gd name="T0" fmla="*/ 149 w 524"/>
                <a:gd name="T1" fmla="*/ 182 h 215"/>
                <a:gd name="T2" fmla="*/ 148 w 524"/>
                <a:gd name="T3" fmla="*/ 182 h 215"/>
                <a:gd name="T4" fmla="*/ 149 w 524"/>
                <a:gd name="T5" fmla="*/ 182 h 215"/>
                <a:gd name="T6" fmla="*/ 148 w 524"/>
                <a:gd name="T7" fmla="*/ 182 h 215"/>
                <a:gd name="T8" fmla="*/ 149 w 524"/>
                <a:gd name="T9" fmla="*/ 182 h 215"/>
                <a:gd name="T10" fmla="*/ 161 w 524"/>
                <a:gd name="T11" fmla="*/ 193 h 215"/>
                <a:gd name="T12" fmla="*/ 188 w 524"/>
                <a:gd name="T13" fmla="*/ 207 h 215"/>
                <a:gd name="T14" fmla="*/ 215 w 524"/>
                <a:gd name="T15" fmla="*/ 215 h 215"/>
                <a:gd name="T16" fmla="*/ 241 w 524"/>
                <a:gd name="T17" fmla="*/ 215 h 215"/>
                <a:gd name="T18" fmla="*/ 266 w 524"/>
                <a:gd name="T19" fmla="*/ 210 h 215"/>
                <a:gd name="T20" fmla="*/ 290 w 524"/>
                <a:gd name="T21" fmla="*/ 200 h 215"/>
                <a:gd name="T22" fmla="*/ 302 w 524"/>
                <a:gd name="T23" fmla="*/ 193 h 215"/>
                <a:gd name="T24" fmla="*/ 310 w 524"/>
                <a:gd name="T25" fmla="*/ 187 h 215"/>
                <a:gd name="T26" fmla="*/ 338 w 524"/>
                <a:gd name="T27" fmla="*/ 170 h 215"/>
                <a:gd name="T28" fmla="*/ 418 w 524"/>
                <a:gd name="T29" fmla="*/ 116 h 215"/>
                <a:gd name="T30" fmla="*/ 504 w 524"/>
                <a:gd name="T31" fmla="*/ 58 h 215"/>
                <a:gd name="T32" fmla="*/ 524 w 524"/>
                <a:gd name="T33" fmla="*/ 46 h 215"/>
                <a:gd name="T34" fmla="*/ 523 w 524"/>
                <a:gd name="T35" fmla="*/ 46 h 215"/>
                <a:gd name="T36" fmla="*/ 524 w 524"/>
                <a:gd name="T37" fmla="*/ 46 h 215"/>
                <a:gd name="T38" fmla="*/ 523 w 524"/>
                <a:gd name="T39" fmla="*/ 46 h 215"/>
                <a:gd name="T40" fmla="*/ 524 w 524"/>
                <a:gd name="T41" fmla="*/ 46 h 215"/>
                <a:gd name="T42" fmla="*/ 524 w 524"/>
                <a:gd name="T43" fmla="*/ 39 h 215"/>
                <a:gd name="T44" fmla="*/ 523 w 524"/>
                <a:gd name="T45" fmla="*/ 18 h 215"/>
                <a:gd name="T46" fmla="*/ 523 w 524"/>
                <a:gd name="T47" fmla="*/ 1 h 215"/>
                <a:gd name="T48" fmla="*/ 524 w 524"/>
                <a:gd name="T49" fmla="*/ 0 h 215"/>
                <a:gd name="T50" fmla="*/ 514 w 524"/>
                <a:gd name="T51" fmla="*/ 0 h 215"/>
                <a:gd name="T52" fmla="*/ 442 w 524"/>
                <a:gd name="T53" fmla="*/ 0 h 215"/>
                <a:gd name="T54" fmla="*/ 197 w 524"/>
                <a:gd name="T55" fmla="*/ 0 h 215"/>
                <a:gd name="T56" fmla="*/ 11 w 524"/>
                <a:gd name="T57" fmla="*/ 0 h 215"/>
                <a:gd name="T58" fmla="*/ 1 w 524"/>
                <a:gd name="T59" fmla="*/ 0 h 215"/>
                <a:gd name="T60" fmla="*/ 0 w 524"/>
                <a:gd name="T61" fmla="*/ 3 h 215"/>
                <a:gd name="T62" fmla="*/ 1 w 524"/>
                <a:gd name="T63" fmla="*/ 19 h 215"/>
                <a:gd name="T64" fmla="*/ 0 w 524"/>
                <a:gd name="T65" fmla="*/ 77 h 215"/>
                <a:gd name="T66" fmla="*/ 0 w 524"/>
                <a:gd name="T67" fmla="*/ 120 h 215"/>
                <a:gd name="T68" fmla="*/ 1 w 524"/>
                <a:gd name="T69" fmla="*/ 123 h 215"/>
                <a:gd name="T70" fmla="*/ 0 w 524"/>
                <a:gd name="T71" fmla="*/ 123 h 215"/>
                <a:gd name="T72" fmla="*/ 1 w 524"/>
                <a:gd name="T73" fmla="*/ 123 h 215"/>
                <a:gd name="T74" fmla="*/ 0 w 524"/>
                <a:gd name="T75" fmla="*/ 123 h 215"/>
                <a:gd name="T76" fmla="*/ 1 w 524"/>
                <a:gd name="T77" fmla="*/ 123 h 215"/>
                <a:gd name="T78" fmla="*/ 9 w 524"/>
                <a:gd name="T79" fmla="*/ 121 h 215"/>
                <a:gd name="T80" fmla="*/ 28 w 524"/>
                <a:gd name="T81" fmla="*/ 121 h 215"/>
                <a:gd name="T82" fmla="*/ 74 w 524"/>
                <a:gd name="T83" fmla="*/ 133 h 215"/>
                <a:gd name="T84" fmla="*/ 130 w 524"/>
                <a:gd name="T85" fmla="*/ 167 h 215"/>
                <a:gd name="T86" fmla="*/ 146 w 524"/>
                <a:gd name="T87" fmla="*/ 180 h 215"/>
                <a:gd name="T88" fmla="*/ 145 w 524"/>
                <a:gd name="T89" fmla="*/ 180 h 215"/>
                <a:gd name="T90" fmla="*/ 146 w 524"/>
                <a:gd name="T91" fmla="*/ 180 h 215"/>
                <a:gd name="T92" fmla="*/ 145 w 524"/>
                <a:gd name="T93" fmla="*/ 180 h 215"/>
                <a:gd name="T94" fmla="*/ 146 w 524"/>
                <a:gd name="T95" fmla="*/ 180 h 215"/>
                <a:gd name="T96" fmla="*/ 145 w 524"/>
                <a:gd name="T97" fmla="*/ 180 h 215"/>
                <a:gd name="T98" fmla="*/ 146 w 524"/>
                <a:gd name="T99" fmla="*/ 180 h 215"/>
                <a:gd name="T100" fmla="*/ 145 w 524"/>
                <a:gd name="T101" fmla="*/ 180 h 215"/>
                <a:gd name="T102" fmla="*/ 146 w 524"/>
                <a:gd name="T103" fmla="*/ 180 h 215"/>
                <a:gd name="T104" fmla="*/ 148 w 524"/>
                <a:gd name="T105" fmla="*/ 182 h 215"/>
                <a:gd name="T106" fmla="*/ 149 w 524"/>
                <a:gd name="T107" fmla="*/ 182 h 215"/>
                <a:gd name="T108" fmla="*/ 149 w 524"/>
                <a:gd name="T109" fmla="*/ 18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4" h="215">
                  <a:moveTo>
                    <a:pt x="149" y="182"/>
                  </a:moveTo>
                  <a:lnTo>
                    <a:pt x="148" y="182"/>
                  </a:lnTo>
                  <a:lnTo>
                    <a:pt x="149" y="182"/>
                  </a:lnTo>
                  <a:lnTo>
                    <a:pt x="148" y="182"/>
                  </a:lnTo>
                  <a:lnTo>
                    <a:pt x="149" y="182"/>
                  </a:lnTo>
                  <a:lnTo>
                    <a:pt x="161" y="193"/>
                  </a:lnTo>
                  <a:lnTo>
                    <a:pt x="188" y="207"/>
                  </a:lnTo>
                  <a:lnTo>
                    <a:pt x="215" y="215"/>
                  </a:lnTo>
                  <a:lnTo>
                    <a:pt x="241" y="215"/>
                  </a:lnTo>
                  <a:lnTo>
                    <a:pt x="266" y="210"/>
                  </a:lnTo>
                  <a:lnTo>
                    <a:pt x="290" y="200"/>
                  </a:lnTo>
                  <a:lnTo>
                    <a:pt x="302" y="193"/>
                  </a:lnTo>
                  <a:lnTo>
                    <a:pt x="310" y="187"/>
                  </a:lnTo>
                  <a:lnTo>
                    <a:pt x="338" y="170"/>
                  </a:lnTo>
                  <a:lnTo>
                    <a:pt x="418" y="116"/>
                  </a:lnTo>
                  <a:lnTo>
                    <a:pt x="504" y="58"/>
                  </a:lnTo>
                  <a:lnTo>
                    <a:pt x="524" y="46"/>
                  </a:lnTo>
                  <a:lnTo>
                    <a:pt x="523" y="46"/>
                  </a:lnTo>
                  <a:lnTo>
                    <a:pt x="524" y="46"/>
                  </a:lnTo>
                  <a:lnTo>
                    <a:pt x="523" y="46"/>
                  </a:lnTo>
                  <a:lnTo>
                    <a:pt x="524" y="46"/>
                  </a:lnTo>
                  <a:lnTo>
                    <a:pt x="524" y="39"/>
                  </a:lnTo>
                  <a:lnTo>
                    <a:pt x="523" y="18"/>
                  </a:lnTo>
                  <a:lnTo>
                    <a:pt x="523" y="1"/>
                  </a:lnTo>
                  <a:lnTo>
                    <a:pt x="524" y="0"/>
                  </a:lnTo>
                  <a:lnTo>
                    <a:pt x="514" y="0"/>
                  </a:lnTo>
                  <a:lnTo>
                    <a:pt x="442" y="0"/>
                  </a:lnTo>
                  <a:lnTo>
                    <a:pt x="197" y="0"/>
                  </a:lnTo>
                  <a:lnTo>
                    <a:pt x="11" y="0"/>
                  </a:lnTo>
                  <a:lnTo>
                    <a:pt x="1" y="0"/>
                  </a:lnTo>
                  <a:lnTo>
                    <a:pt x="0" y="3"/>
                  </a:lnTo>
                  <a:lnTo>
                    <a:pt x="1" y="19"/>
                  </a:lnTo>
                  <a:lnTo>
                    <a:pt x="0" y="77"/>
                  </a:lnTo>
                  <a:lnTo>
                    <a:pt x="0" y="120"/>
                  </a:lnTo>
                  <a:lnTo>
                    <a:pt x="1" y="123"/>
                  </a:lnTo>
                  <a:lnTo>
                    <a:pt x="0" y="123"/>
                  </a:lnTo>
                  <a:lnTo>
                    <a:pt x="1" y="123"/>
                  </a:lnTo>
                  <a:lnTo>
                    <a:pt x="0" y="123"/>
                  </a:lnTo>
                  <a:lnTo>
                    <a:pt x="1" y="123"/>
                  </a:lnTo>
                  <a:lnTo>
                    <a:pt x="9" y="121"/>
                  </a:lnTo>
                  <a:lnTo>
                    <a:pt x="28" y="121"/>
                  </a:lnTo>
                  <a:lnTo>
                    <a:pt x="74" y="133"/>
                  </a:lnTo>
                  <a:lnTo>
                    <a:pt x="130" y="167"/>
                  </a:lnTo>
                  <a:lnTo>
                    <a:pt x="146" y="180"/>
                  </a:lnTo>
                  <a:lnTo>
                    <a:pt x="145" y="180"/>
                  </a:lnTo>
                  <a:lnTo>
                    <a:pt x="146" y="180"/>
                  </a:lnTo>
                  <a:lnTo>
                    <a:pt x="145" y="180"/>
                  </a:lnTo>
                  <a:lnTo>
                    <a:pt x="146" y="180"/>
                  </a:lnTo>
                  <a:lnTo>
                    <a:pt x="145" y="180"/>
                  </a:lnTo>
                  <a:lnTo>
                    <a:pt x="146" y="180"/>
                  </a:lnTo>
                  <a:lnTo>
                    <a:pt x="145" y="180"/>
                  </a:lnTo>
                  <a:lnTo>
                    <a:pt x="146" y="180"/>
                  </a:lnTo>
                  <a:lnTo>
                    <a:pt x="148" y="182"/>
                  </a:lnTo>
                  <a:lnTo>
                    <a:pt x="149" y="182"/>
                  </a:lnTo>
                  <a:lnTo>
                    <a:pt x="149" y="182"/>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48" name="Freeform 20">
              <a:extLst>
                <a:ext uri="{FF2B5EF4-FFF2-40B4-BE49-F238E27FC236}">
                  <a16:creationId xmlns:a16="http://schemas.microsoft.com/office/drawing/2014/main" id="{C8330016-0FB0-486B-97F8-C04766137A25}"/>
                </a:ext>
              </a:extLst>
            </p:cNvPr>
            <p:cNvSpPr>
              <a:spLocks noChangeAspect="1"/>
            </p:cNvSpPr>
            <p:nvPr/>
          </p:nvSpPr>
          <p:spPr bwMode="auto">
            <a:xfrm>
              <a:off x="4530" y="3941"/>
              <a:ext cx="261" cy="129"/>
            </a:xfrm>
            <a:custGeom>
              <a:avLst/>
              <a:gdLst>
                <a:gd name="T0" fmla="*/ 280 w 524"/>
                <a:gd name="T1" fmla="*/ 38 h 257"/>
                <a:gd name="T2" fmla="*/ 280 w 524"/>
                <a:gd name="T3" fmla="*/ 38 h 257"/>
                <a:gd name="T4" fmla="*/ 279 w 524"/>
                <a:gd name="T5" fmla="*/ 37 h 257"/>
                <a:gd name="T6" fmla="*/ 267 w 524"/>
                <a:gd name="T7" fmla="*/ 28 h 257"/>
                <a:gd name="T8" fmla="*/ 264 w 524"/>
                <a:gd name="T9" fmla="*/ 23 h 257"/>
                <a:gd name="T10" fmla="*/ 226 w 524"/>
                <a:gd name="T11" fmla="*/ 6 h 257"/>
                <a:gd name="T12" fmla="*/ 183 w 524"/>
                <a:gd name="T13" fmla="*/ 0 h 257"/>
                <a:gd name="T14" fmla="*/ 146 w 524"/>
                <a:gd name="T15" fmla="*/ 7 h 257"/>
                <a:gd name="T16" fmla="*/ 141 w 524"/>
                <a:gd name="T17" fmla="*/ 9 h 257"/>
                <a:gd name="T18" fmla="*/ 130 w 524"/>
                <a:gd name="T19" fmla="*/ 15 h 257"/>
                <a:gd name="T20" fmla="*/ 129 w 524"/>
                <a:gd name="T21" fmla="*/ 15 h 257"/>
                <a:gd name="T22" fmla="*/ 129 w 524"/>
                <a:gd name="T23" fmla="*/ 15 h 257"/>
                <a:gd name="T24" fmla="*/ 127 w 524"/>
                <a:gd name="T25" fmla="*/ 17 h 257"/>
                <a:gd name="T26" fmla="*/ 50 w 524"/>
                <a:gd name="T27" fmla="*/ 69 h 257"/>
                <a:gd name="T28" fmla="*/ 1 w 524"/>
                <a:gd name="T29" fmla="*/ 101 h 257"/>
                <a:gd name="T30" fmla="*/ 1 w 524"/>
                <a:gd name="T31" fmla="*/ 127 h 257"/>
                <a:gd name="T32" fmla="*/ 0 w 524"/>
                <a:gd name="T33" fmla="*/ 254 h 257"/>
                <a:gd name="T34" fmla="*/ 11 w 524"/>
                <a:gd name="T35" fmla="*/ 257 h 257"/>
                <a:gd name="T36" fmla="*/ 327 w 524"/>
                <a:gd name="T37" fmla="*/ 257 h 257"/>
                <a:gd name="T38" fmla="*/ 524 w 524"/>
                <a:gd name="T39" fmla="*/ 257 h 257"/>
                <a:gd name="T40" fmla="*/ 523 w 524"/>
                <a:gd name="T41" fmla="*/ 188 h 257"/>
                <a:gd name="T42" fmla="*/ 524 w 524"/>
                <a:gd name="T43" fmla="*/ 145 h 257"/>
                <a:gd name="T44" fmla="*/ 524 w 524"/>
                <a:gd name="T45" fmla="*/ 145 h 257"/>
                <a:gd name="T46" fmla="*/ 524 w 524"/>
                <a:gd name="T47" fmla="*/ 145 h 257"/>
                <a:gd name="T48" fmla="*/ 504 w 524"/>
                <a:gd name="T49" fmla="*/ 154 h 257"/>
                <a:gd name="T50" fmla="*/ 449 w 524"/>
                <a:gd name="T51" fmla="*/ 158 h 257"/>
                <a:gd name="T52" fmla="*/ 366 w 524"/>
                <a:gd name="T53" fmla="*/ 119 h 257"/>
                <a:gd name="T54" fmla="*/ 342 w 524"/>
                <a:gd name="T55" fmla="*/ 98 h 257"/>
                <a:gd name="T56" fmla="*/ 342 w 524"/>
                <a:gd name="T57" fmla="*/ 98 h 257"/>
                <a:gd name="T58" fmla="*/ 342 w 524"/>
                <a:gd name="T59" fmla="*/ 98 h 257"/>
                <a:gd name="T60" fmla="*/ 342 w 524"/>
                <a:gd name="T61" fmla="*/ 98 h 257"/>
                <a:gd name="T62" fmla="*/ 341 w 524"/>
                <a:gd name="T63" fmla="*/ 97 h 257"/>
                <a:gd name="T64" fmla="*/ 304 w 524"/>
                <a:gd name="T65" fmla="*/ 61 h 257"/>
                <a:gd name="T66" fmla="*/ 281 w 524"/>
                <a:gd name="T67" fmla="*/ 3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4" h="257">
                  <a:moveTo>
                    <a:pt x="281" y="38"/>
                  </a:moveTo>
                  <a:lnTo>
                    <a:pt x="280" y="38"/>
                  </a:lnTo>
                  <a:lnTo>
                    <a:pt x="281" y="38"/>
                  </a:lnTo>
                  <a:lnTo>
                    <a:pt x="280" y="38"/>
                  </a:lnTo>
                  <a:lnTo>
                    <a:pt x="281" y="38"/>
                  </a:lnTo>
                  <a:lnTo>
                    <a:pt x="279" y="37"/>
                  </a:lnTo>
                  <a:lnTo>
                    <a:pt x="274" y="33"/>
                  </a:lnTo>
                  <a:lnTo>
                    <a:pt x="267" y="28"/>
                  </a:lnTo>
                  <a:lnTo>
                    <a:pt x="264" y="24"/>
                  </a:lnTo>
                  <a:lnTo>
                    <a:pt x="264" y="23"/>
                  </a:lnTo>
                  <a:lnTo>
                    <a:pt x="251" y="16"/>
                  </a:lnTo>
                  <a:lnTo>
                    <a:pt x="226" y="6"/>
                  </a:lnTo>
                  <a:lnTo>
                    <a:pt x="204" y="0"/>
                  </a:lnTo>
                  <a:lnTo>
                    <a:pt x="183" y="0"/>
                  </a:lnTo>
                  <a:lnTo>
                    <a:pt x="151" y="6"/>
                  </a:lnTo>
                  <a:lnTo>
                    <a:pt x="146" y="7"/>
                  </a:lnTo>
                  <a:lnTo>
                    <a:pt x="144" y="8"/>
                  </a:lnTo>
                  <a:lnTo>
                    <a:pt x="141" y="9"/>
                  </a:lnTo>
                  <a:lnTo>
                    <a:pt x="135" y="13"/>
                  </a:lnTo>
                  <a:lnTo>
                    <a:pt x="130" y="15"/>
                  </a:lnTo>
                  <a:lnTo>
                    <a:pt x="130" y="15"/>
                  </a:lnTo>
                  <a:lnTo>
                    <a:pt x="129" y="15"/>
                  </a:lnTo>
                  <a:lnTo>
                    <a:pt x="130" y="15"/>
                  </a:lnTo>
                  <a:lnTo>
                    <a:pt x="129" y="15"/>
                  </a:lnTo>
                  <a:lnTo>
                    <a:pt x="130" y="15"/>
                  </a:lnTo>
                  <a:lnTo>
                    <a:pt x="127" y="17"/>
                  </a:lnTo>
                  <a:lnTo>
                    <a:pt x="110" y="29"/>
                  </a:lnTo>
                  <a:lnTo>
                    <a:pt x="50" y="69"/>
                  </a:lnTo>
                  <a:lnTo>
                    <a:pt x="4" y="100"/>
                  </a:lnTo>
                  <a:lnTo>
                    <a:pt x="1" y="101"/>
                  </a:lnTo>
                  <a:lnTo>
                    <a:pt x="0" y="105"/>
                  </a:lnTo>
                  <a:lnTo>
                    <a:pt x="1" y="127"/>
                  </a:lnTo>
                  <a:lnTo>
                    <a:pt x="0" y="199"/>
                  </a:lnTo>
                  <a:lnTo>
                    <a:pt x="0" y="254"/>
                  </a:lnTo>
                  <a:lnTo>
                    <a:pt x="1" y="257"/>
                  </a:lnTo>
                  <a:lnTo>
                    <a:pt x="11" y="257"/>
                  </a:lnTo>
                  <a:lnTo>
                    <a:pt x="82" y="257"/>
                  </a:lnTo>
                  <a:lnTo>
                    <a:pt x="327" y="257"/>
                  </a:lnTo>
                  <a:lnTo>
                    <a:pt x="514" y="257"/>
                  </a:lnTo>
                  <a:lnTo>
                    <a:pt x="524" y="257"/>
                  </a:lnTo>
                  <a:lnTo>
                    <a:pt x="524" y="239"/>
                  </a:lnTo>
                  <a:lnTo>
                    <a:pt x="523" y="188"/>
                  </a:lnTo>
                  <a:lnTo>
                    <a:pt x="523" y="147"/>
                  </a:lnTo>
                  <a:lnTo>
                    <a:pt x="524" y="145"/>
                  </a:lnTo>
                  <a:lnTo>
                    <a:pt x="523" y="145"/>
                  </a:lnTo>
                  <a:lnTo>
                    <a:pt x="524" y="145"/>
                  </a:lnTo>
                  <a:lnTo>
                    <a:pt x="523" y="145"/>
                  </a:lnTo>
                  <a:lnTo>
                    <a:pt x="524" y="145"/>
                  </a:lnTo>
                  <a:lnTo>
                    <a:pt x="519" y="147"/>
                  </a:lnTo>
                  <a:lnTo>
                    <a:pt x="504" y="154"/>
                  </a:lnTo>
                  <a:lnTo>
                    <a:pt x="480" y="159"/>
                  </a:lnTo>
                  <a:lnTo>
                    <a:pt x="449" y="158"/>
                  </a:lnTo>
                  <a:lnTo>
                    <a:pt x="410" y="145"/>
                  </a:lnTo>
                  <a:lnTo>
                    <a:pt x="366" y="119"/>
                  </a:lnTo>
                  <a:lnTo>
                    <a:pt x="343" y="98"/>
                  </a:lnTo>
                  <a:lnTo>
                    <a:pt x="342" y="98"/>
                  </a:lnTo>
                  <a:lnTo>
                    <a:pt x="343" y="98"/>
                  </a:lnTo>
                  <a:lnTo>
                    <a:pt x="342" y="98"/>
                  </a:lnTo>
                  <a:lnTo>
                    <a:pt x="343" y="98"/>
                  </a:lnTo>
                  <a:lnTo>
                    <a:pt x="342" y="98"/>
                  </a:lnTo>
                  <a:lnTo>
                    <a:pt x="343" y="98"/>
                  </a:lnTo>
                  <a:lnTo>
                    <a:pt x="342" y="98"/>
                  </a:lnTo>
                  <a:lnTo>
                    <a:pt x="343" y="98"/>
                  </a:lnTo>
                  <a:lnTo>
                    <a:pt x="341" y="97"/>
                  </a:lnTo>
                  <a:lnTo>
                    <a:pt x="333" y="89"/>
                  </a:lnTo>
                  <a:lnTo>
                    <a:pt x="304" y="61"/>
                  </a:lnTo>
                  <a:lnTo>
                    <a:pt x="282" y="40"/>
                  </a:lnTo>
                  <a:lnTo>
                    <a:pt x="281" y="38"/>
                  </a:lnTo>
                  <a:lnTo>
                    <a:pt x="281" y="38"/>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49" name="Freeform 21">
              <a:extLst>
                <a:ext uri="{FF2B5EF4-FFF2-40B4-BE49-F238E27FC236}">
                  <a16:creationId xmlns:a16="http://schemas.microsoft.com/office/drawing/2014/main" id="{CE6E42AC-3478-48A8-985B-E5CFCF413790}"/>
                </a:ext>
              </a:extLst>
            </p:cNvPr>
            <p:cNvSpPr>
              <a:spLocks noChangeAspect="1"/>
            </p:cNvSpPr>
            <p:nvPr/>
          </p:nvSpPr>
          <p:spPr bwMode="auto">
            <a:xfrm>
              <a:off x="4530" y="3876"/>
              <a:ext cx="75" cy="32"/>
            </a:xfrm>
            <a:custGeom>
              <a:avLst/>
              <a:gdLst>
                <a:gd name="T0" fmla="*/ 134 w 150"/>
                <a:gd name="T1" fmla="*/ 29 h 64"/>
                <a:gd name="T2" fmla="*/ 118 w 150"/>
                <a:gd name="T3" fmla="*/ 19 h 64"/>
                <a:gd name="T4" fmla="*/ 88 w 150"/>
                <a:gd name="T5" fmla="*/ 5 h 64"/>
                <a:gd name="T6" fmla="*/ 60 w 150"/>
                <a:gd name="T7" fmla="*/ 0 h 64"/>
                <a:gd name="T8" fmla="*/ 37 w 150"/>
                <a:gd name="T9" fmla="*/ 0 h 64"/>
                <a:gd name="T10" fmla="*/ 17 w 150"/>
                <a:gd name="T11" fmla="*/ 4 h 64"/>
                <a:gd name="T12" fmla="*/ 5 w 150"/>
                <a:gd name="T13" fmla="*/ 8 h 64"/>
                <a:gd name="T14" fmla="*/ 1 w 150"/>
                <a:gd name="T15" fmla="*/ 9 h 64"/>
                <a:gd name="T16" fmla="*/ 0 w 150"/>
                <a:gd name="T17" fmla="*/ 9 h 64"/>
                <a:gd name="T18" fmla="*/ 1 w 150"/>
                <a:gd name="T19" fmla="*/ 9 h 64"/>
                <a:gd name="T20" fmla="*/ 0 w 150"/>
                <a:gd name="T21" fmla="*/ 9 h 64"/>
                <a:gd name="T22" fmla="*/ 1 w 150"/>
                <a:gd name="T23" fmla="*/ 9 h 64"/>
                <a:gd name="T24" fmla="*/ 1 w 150"/>
                <a:gd name="T25" fmla="*/ 19 h 64"/>
                <a:gd name="T26" fmla="*/ 0 w 150"/>
                <a:gd name="T27" fmla="*/ 44 h 64"/>
                <a:gd name="T28" fmla="*/ 0 w 150"/>
                <a:gd name="T29" fmla="*/ 64 h 64"/>
                <a:gd name="T30" fmla="*/ 1 w 150"/>
                <a:gd name="T31" fmla="*/ 64 h 64"/>
                <a:gd name="T32" fmla="*/ 6 w 150"/>
                <a:gd name="T33" fmla="*/ 61 h 64"/>
                <a:gd name="T34" fmla="*/ 20 w 150"/>
                <a:gd name="T35" fmla="*/ 51 h 64"/>
                <a:gd name="T36" fmla="*/ 30 w 150"/>
                <a:gd name="T37" fmla="*/ 44 h 64"/>
                <a:gd name="T38" fmla="*/ 31 w 150"/>
                <a:gd name="T39" fmla="*/ 43 h 64"/>
                <a:gd name="T40" fmla="*/ 30 w 150"/>
                <a:gd name="T41" fmla="*/ 43 h 64"/>
                <a:gd name="T42" fmla="*/ 31 w 150"/>
                <a:gd name="T43" fmla="*/ 43 h 64"/>
                <a:gd name="T44" fmla="*/ 30 w 150"/>
                <a:gd name="T45" fmla="*/ 43 h 64"/>
                <a:gd name="T46" fmla="*/ 31 w 150"/>
                <a:gd name="T47" fmla="*/ 43 h 64"/>
                <a:gd name="T48" fmla="*/ 39 w 150"/>
                <a:gd name="T49" fmla="*/ 38 h 64"/>
                <a:gd name="T50" fmla="*/ 74 w 150"/>
                <a:gd name="T51" fmla="*/ 29 h 64"/>
                <a:gd name="T52" fmla="*/ 131 w 150"/>
                <a:gd name="T53" fmla="*/ 37 h 64"/>
                <a:gd name="T54" fmla="*/ 150 w 150"/>
                <a:gd name="T55" fmla="*/ 44 h 64"/>
                <a:gd name="T56" fmla="*/ 149 w 150"/>
                <a:gd name="T57" fmla="*/ 44 h 64"/>
                <a:gd name="T58" fmla="*/ 150 w 150"/>
                <a:gd name="T59" fmla="*/ 44 h 64"/>
                <a:gd name="T60" fmla="*/ 149 w 150"/>
                <a:gd name="T61" fmla="*/ 44 h 64"/>
                <a:gd name="T62" fmla="*/ 150 w 150"/>
                <a:gd name="T63" fmla="*/ 44 h 64"/>
                <a:gd name="T64" fmla="*/ 148 w 150"/>
                <a:gd name="T65" fmla="*/ 43 h 64"/>
                <a:gd name="T66" fmla="*/ 144 w 150"/>
                <a:gd name="T67" fmla="*/ 39 h 64"/>
                <a:gd name="T68" fmla="*/ 142 w 150"/>
                <a:gd name="T69" fmla="*/ 37 h 64"/>
                <a:gd name="T70" fmla="*/ 142 w 150"/>
                <a:gd name="T71" fmla="*/ 36 h 64"/>
                <a:gd name="T72" fmla="*/ 141 w 150"/>
                <a:gd name="T73" fmla="*/ 36 h 64"/>
                <a:gd name="T74" fmla="*/ 142 w 150"/>
                <a:gd name="T75" fmla="*/ 36 h 64"/>
                <a:gd name="T76" fmla="*/ 141 w 150"/>
                <a:gd name="T77" fmla="*/ 36 h 64"/>
                <a:gd name="T78" fmla="*/ 142 w 150"/>
                <a:gd name="T79" fmla="*/ 36 h 64"/>
                <a:gd name="T80" fmla="*/ 139 w 150"/>
                <a:gd name="T81" fmla="*/ 35 h 64"/>
                <a:gd name="T82" fmla="*/ 136 w 150"/>
                <a:gd name="T83" fmla="*/ 32 h 64"/>
                <a:gd name="T84" fmla="*/ 134 w 150"/>
                <a:gd name="T85" fmla="*/ 30 h 64"/>
                <a:gd name="T86" fmla="*/ 134 w 150"/>
                <a:gd name="T87" fmla="*/ 29 h 64"/>
                <a:gd name="T88" fmla="*/ 134 w 150"/>
                <a:gd name="T89"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0" h="64">
                  <a:moveTo>
                    <a:pt x="134" y="29"/>
                  </a:moveTo>
                  <a:lnTo>
                    <a:pt x="118" y="19"/>
                  </a:lnTo>
                  <a:lnTo>
                    <a:pt x="88" y="5"/>
                  </a:lnTo>
                  <a:lnTo>
                    <a:pt x="60" y="0"/>
                  </a:lnTo>
                  <a:lnTo>
                    <a:pt x="37" y="0"/>
                  </a:lnTo>
                  <a:lnTo>
                    <a:pt x="17" y="4"/>
                  </a:lnTo>
                  <a:lnTo>
                    <a:pt x="5" y="8"/>
                  </a:lnTo>
                  <a:lnTo>
                    <a:pt x="1" y="9"/>
                  </a:lnTo>
                  <a:lnTo>
                    <a:pt x="0" y="9"/>
                  </a:lnTo>
                  <a:lnTo>
                    <a:pt x="1" y="9"/>
                  </a:lnTo>
                  <a:lnTo>
                    <a:pt x="0" y="9"/>
                  </a:lnTo>
                  <a:lnTo>
                    <a:pt x="1" y="9"/>
                  </a:lnTo>
                  <a:lnTo>
                    <a:pt x="1" y="19"/>
                  </a:lnTo>
                  <a:lnTo>
                    <a:pt x="0" y="44"/>
                  </a:lnTo>
                  <a:lnTo>
                    <a:pt x="0" y="64"/>
                  </a:lnTo>
                  <a:lnTo>
                    <a:pt x="1" y="64"/>
                  </a:lnTo>
                  <a:lnTo>
                    <a:pt x="6" y="61"/>
                  </a:lnTo>
                  <a:lnTo>
                    <a:pt x="20" y="51"/>
                  </a:lnTo>
                  <a:lnTo>
                    <a:pt x="30" y="44"/>
                  </a:lnTo>
                  <a:lnTo>
                    <a:pt x="31" y="43"/>
                  </a:lnTo>
                  <a:lnTo>
                    <a:pt x="30" y="43"/>
                  </a:lnTo>
                  <a:lnTo>
                    <a:pt x="31" y="43"/>
                  </a:lnTo>
                  <a:lnTo>
                    <a:pt x="30" y="43"/>
                  </a:lnTo>
                  <a:lnTo>
                    <a:pt x="31" y="43"/>
                  </a:lnTo>
                  <a:lnTo>
                    <a:pt x="39" y="38"/>
                  </a:lnTo>
                  <a:lnTo>
                    <a:pt x="74" y="29"/>
                  </a:lnTo>
                  <a:lnTo>
                    <a:pt x="131" y="37"/>
                  </a:lnTo>
                  <a:lnTo>
                    <a:pt x="150" y="44"/>
                  </a:lnTo>
                  <a:lnTo>
                    <a:pt x="149" y="44"/>
                  </a:lnTo>
                  <a:lnTo>
                    <a:pt x="150" y="44"/>
                  </a:lnTo>
                  <a:lnTo>
                    <a:pt x="149" y="44"/>
                  </a:lnTo>
                  <a:lnTo>
                    <a:pt x="150" y="44"/>
                  </a:lnTo>
                  <a:lnTo>
                    <a:pt x="148" y="43"/>
                  </a:lnTo>
                  <a:lnTo>
                    <a:pt x="144" y="39"/>
                  </a:lnTo>
                  <a:lnTo>
                    <a:pt x="142" y="37"/>
                  </a:lnTo>
                  <a:lnTo>
                    <a:pt x="142" y="36"/>
                  </a:lnTo>
                  <a:lnTo>
                    <a:pt x="141" y="36"/>
                  </a:lnTo>
                  <a:lnTo>
                    <a:pt x="142" y="36"/>
                  </a:lnTo>
                  <a:lnTo>
                    <a:pt x="141" y="36"/>
                  </a:lnTo>
                  <a:lnTo>
                    <a:pt x="142" y="36"/>
                  </a:lnTo>
                  <a:lnTo>
                    <a:pt x="139" y="35"/>
                  </a:lnTo>
                  <a:lnTo>
                    <a:pt x="136" y="32"/>
                  </a:lnTo>
                  <a:lnTo>
                    <a:pt x="134" y="30"/>
                  </a:lnTo>
                  <a:lnTo>
                    <a:pt x="134" y="29"/>
                  </a:lnTo>
                  <a:lnTo>
                    <a:pt x="134" y="29"/>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50" name="Freeform 22">
              <a:extLst>
                <a:ext uri="{FF2B5EF4-FFF2-40B4-BE49-F238E27FC236}">
                  <a16:creationId xmlns:a16="http://schemas.microsoft.com/office/drawing/2014/main" id="{5F85867E-EA33-4712-8E97-7850CC723295}"/>
                </a:ext>
              </a:extLst>
            </p:cNvPr>
            <p:cNvSpPr>
              <a:spLocks noChangeAspect="1"/>
            </p:cNvSpPr>
            <p:nvPr/>
          </p:nvSpPr>
          <p:spPr bwMode="auto">
            <a:xfrm>
              <a:off x="4530" y="3908"/>
              <a:ext cx="109" cy="57"/>
            </a:xfrm>
            <a:custGeom>
              <a:avLst/>
              <a:gdLst>
                <a:gd name="T0" fmla="*/ 206 w 218"/>
                <a:gd name="T1" fmla="*/ 33 h 110"/>
                <a:gd name="T2" fmla="*/ 192 w 218"/>
                <a:gd name="T3" fmla="*/ 24 h 110"/>
                <a:gd name="T4" fmla="*/ 165 w 218"/>
                <a:gd name="T5" fmla="*/ 9 h 110"/>
                <a:gd name="T6" fmla="*/ 139 w 218"/>
                <a:gd name="T7" fmla="*/ 2 h 110"/>
                <a:gd name="T8" fmla="*/ 118 w 218"/>
                <a:gd name="T9" fmla="*/ 0 h 110"/>
                <a:gd name="T10" fmla="*/ 97 w 218"/>
                <a:gd name="T11" fmla="*/ 2 h 110"/>
                <a:gd name="T12" fmla="*/ 82 w 218"/>
                <a:gd name="T13" fmla="*/ 5 h 110"/>
                <a:gd name="T14" fmla="*/ 76 w 218"/>
                <a:gd name="T15" fmla="*/ 7 h 110"/>
                <a:gd name="T16" fmla="*/ 74 w 218"/>
                <a:gd name="T17" fmla="*/ 8 h 110"/>
                <a:gd name="T18" fmla="*/ 72 w 218"/>
                <a:gd name="T19" fmla="*/ 9 h 110"/>
                <a:gd name="T20" fmla="*/ 66 w 218"/>
                <a:gd name="T21" fmla="*/ 12 h 110"/>
                <a:gd name="T22" fmla="*/ 61 w 218"/>
                <a:gd name="T23" fmla="*/ 15 h 110"/>
                <a:gd name="T24" fmla="*/ 60 w 218"/>
                <a:gd name="T25" fmla="*/ 15 h 110"/>
                <a:gd name="T26" fmla="*/ 59 w 218"/>
                <a:gd name="T27" fmla="*/ 15 h 110"/>
                <a:gd name="T28" fmla="*/ 60 w 218"/>
                <a:gd name="T29" fmla="*/ 15 h 110"/>
                <a:gd name="T30" fmla="*/ 59 w 218"/>
                <a:gd name="T31" fmla="*/ 15 h 110"/>
                <a:gd name="T32" fmla="*/ 60 w 218"/>
                <a:gd name="T33" fmla="*/ 15 h 110"/>
                <a:gd name="T34" fmla="*/ 59 w 218"/>
                <a:gd name="T35" fmla="*/ 16 h 110"/>
                <a:gd name="T36" fmla="*/ 55 w 218"/>
                <a:gd name="T37" fmla="*/ 18 h 110"/>
                <a:gd name="T38" fmla="*/ 54 w 218"/>
                <a:gd name="T39" fmla="*/ 19 h 110"/>
                <a:gd name="T40" fmla="*/ 54 w 218"/>
                <a:gd name="T41" fmla="*/ 19 h 110"/>
                <a:gd name="T42" fmla="*/ 53 w 218"/>
                <a:gd name="T43" fmla="*/ 19 h 110"/>
                <a:gd name="T44" fmla="*/ 54 w 218"/>
                <a:gd name="T45" fmla="*/ 19 h 110"/>
                <a:gd name="T46" fmla="*/ 53 w 218"/>
                <a:gd name="T47" fmla="*/ 19 h 110"/>
                <a:gd name="T48" fmla="*/ 54 w 218"/>
                <a:gd name="T49" fmla="*/ 19 h 110"/>
                <a:gd name="T50" fmla="*/ 53 w 218"/>
                <a:gd name="T51" fmla="*/ 20 h 110"/>
                <a:gd name="T52" fmla="*/ 45 w 218"/>
                <a:gd name="T53" fmla="*/ 25 h 110"/>
                <a:gd name="T54" fmla="*/ 21 w 218"/>
                <a:gd name="T55" fmla="*/ 42 h 110"/>
                <a:gd name="T56" fmla="*/ 1 w 218"/>
                <a:gd name="T57" fmla="*/ 55 h 110"/>
                <a:gd name="T58" fmla="*/ 1 w 218"/>
                <a:gd name="T59" fmla="*/ 55 h 110"/>
                <a:gd name="T60" fmla="*/ 1 w 218"/>
                <a:gd name="T61" fmla="*/ 64 h 110"/>
                <a:gd name="T62" fmla="*/ 0 w 218"/>
                <a:gd name="T63" fmla="*/ 89 h 110"/>
                <a:gd name="T64" fmla="*/ 0 w 218"/>
                <a:gd name="T65" fmla="*/ 110 h 110"/>
                <a:gd name="T66" fmla="*/ 1 w 218"/>
                <a:gd name="T67" fmla="*/ 110 h 110"/>
                <a:gd name="T68" fmla="*/ 2 w 218"/>
                <a:gd name="T69" fmla="*/ 109 h 110"/>
                <a:gd name="T70" fmla="*/ 16 w 218"/>
                <a:gd name="T71" fmla="*/ 100 h 110"/>
                <a:gd name="T72" fmla="*/ 62 w 218"/>
                <a:gd name="T73" fmla="*/ 69 h 110"/>
                <a:gd name="T74" fmla="*/ 97 w 218"/>
                <a:gd name="T75" fmla="*/ 46 h 110"/>
                <a:gd name="T76" fmla="*/ 99 w 218"/>
                <a:gd name="T77" fmla="*/ 43 h 110"/>
                <a:gd name="T78" fmla="*/ 98 w 218"/>
                <a:gd name="T79" fmla="*/ 43 h 110"/>
                <a:gd name="T80" fmla="*/ 99 w 218"/>
                <a:gd name="T81" fmla="*/ 43 h 110"/>
                <a:gd name="T82" fmla="*/ 98 w 218"/>
                <a:gd name="T83" fmla="*/ 43 h 110"/>
                <a:gd name="T84" fmla="*/ 99 w 218"/>
                <a:gd name="T85" fmla="*/ 43 h 110"/>
                <a:gd name="T86" fmla="*/ 107 w 218"/>
                <a:gd name="T87" fmla="*/ 39 h 110"/>
                <a:gd name="T88" fmla="*/ 142 w 218"/>
                <a:gd name="T89" fmla="*/ 30 h 110"/>
                <a:gd name="T90" fmla="*/ 199 w 218"/>
                <a:gd name="T91" fmla="*/ 36 h 110"/>
                <a:gd name="T92" fmla="*/ 218 w 218"/>
                <a:gd name="T93" fmla="*/ 43 h 110"/>
                <a:gd name="T94" fmla="*/ 217 w 218"/>
                <a:gd name="T95" fmla="*/ 43 h 110"/>
                <a:gd name="T96" fmla="*/ 218 w 218"/>
                <a:gd name="T97" fmla="*/ 43 h 110"/>
                <a:gd name="T98" fmla="*/ 217 w 218"/>
                <a:gd name="T99" fmla="*/ 43 h 110"/>
                <a:gd name="T100" fmla="*/ 218 w 218"/>
                <a:gd name="T101" fmla="*/ 43 h 110"/>
                <a:gd name="T102" fmla="*/ 215 w 218"/>
                <a:gd name="T103" fmla="*/ 42 h 110"/>
                <a:gd name="T104" fmla="*/ 214 w 218"/>
                <a:gd name="T105" fmla="*/ 41 h 110"/>
                <a:gd name="T106" fmla="*/ 213 w 218"/>
                <a:gd name="T107" fmla="*/ 41 h 110"/>
                <a:gd name="T108" fmla="*/ 214 w 218"/>
                <a:gd name="T109" fmla="*/ 41 h 110"/>
                <a:gd name="T110" fmla="*/ 213 w 218"/>
                <a:gd name="T111" fmla="*/ 41 h 110"/>
                <a:gd name="T112" fmla="*/ 214 w 218"/>
                <a:gd name="T113" fmla="*/ 41 h 110"/>
                <a:gd name="T114" fmla="*/ 211 w 218"/>
                <a:gd name="T115" fmla="*/ 39 h 110"/>
                <a:gd name="T116" fmla="*/ 209 w 218"/>
                <a:gd name="T117" fmla="*/ 36 h 110"/>
                <a:gd name="T118" fmla="*/ 206 w 218"/>
                <a:gd name="T119" fmla="*/ 34 h 110"/>
                <a:gd name="T120" fmla="*/ 206 w 218"/>
                <a:gd name="T121" fmla="*/ 33 h 110"/>
                <a:gd name="T122" fmla="*/ 206 w 218"/>
                <a:gd name="T123" fmla="*/ 3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8" h="110">
                  <a:moveTo>
                    <a:pt x="206" y="33"/>
                  </a:moveTo>
                  <a:lnTo>
                    <a:pt x="192" y="24"/>
                  </a:lnTo>
                  <a:lnTo>
                    <a:pt x="165" y="9"/>
                  </a:lnTo>
                  <a:lnTo>
                    <a:pt x="139" y="2"/>
                  </a:lnTo>
                  <a:lnTo>
                    <a:pt x="118" y="0"/>
                  </a:lnTo>
                  <a:lnTo>
                    <a:pt x="97" y="2"/>
                  </a:lnTo>
                  <a:lnTo>
                    <a:pt x="82" y="5"/>
                  </a:lnTo>
                  <a:lnTo>
                    <a:pt x="76" y="7"/>
                  </a:lnTo>
                  <a:lnTo>
                    <a:pt x="74" y="8"/>
                  </a:lnTo>
                  <a:lnTo>
                    <a:pt x="72" y="9"/>
                  </a:lnTo>
                  <a:lnTo>
                    <a:pt x="66" y="12"/>
                  </a:lnTo>
                  <a:lnTo>
                    <a:pt x="61" y="15"/>
                  </a:lnTo>
                  <a:lnTo>
                    <a:pt x="60" y="15"/>
                  </a:lnTo>
                  <a:lnTo>
                    <a:pt x="59" y="15"/>
                  </a:lnTo>
                  <a:lnTo>
                    <a:pt x="60" y="15"/>
                  </a:lnTo>
                  <a:lnTo>
                    <a:pt x="59" y="15"/>
                  </a:lnTo>
                  <a:lnTo>
                    <a:pt x="60" y="15"/>
                  </a:lnTo>
                  <a:lnTo>
                    <a:pt x="59" y="16"/>
                  </a:lnTo>
                  <a:lnTo>
                    <a:pt x="55" y="18"/>
                  </a:lnTo>
                  <a:lnTo>
                    <a:pt x="54" y="19"/>
                  </a:lnTo>
                  <a:lnTo>
                    <a:pt x="54" y="19"/>
                  </a:lnTo>
                  <a:lnTo>
                    <a:pt x="53" y="19"/>
                  </a:lnTo>
                  <a:lnTo>
                    <a:pt x="54" y="19"/>
                  </a:lnTo>
                  <a:lnTo>
                    <a:pt x="53" y="19"/>
                  </a:lnTo>
                  <a:lnTo>
                    <a:pt x="54" y="19"/>
                  </a:lnTo>
                  <a:lnTo>
                    <a:pt x="53" y="20"/>
                  </a:lnTo>
                  <a:lnTo>
                    <a:pt x="45" y="25"/>
                  </a:lnTo>
                  <a:lnTo>
                    <a:pt x="21" y="42"/>
                  </a:lnTo>
                  <a:lnTo>
                    <a:pt x="1" y="55"/>
                  </a:lnTo>
                  <a:lnTo>
                    <a:pt x="1" y="55"/>
                  </a:lnTo>
                  <a:lnTo>
                    <a:pt x="1" y="64"/>
                  </a:lnTo>
                  <a:lnTo>
                    <a:pt x="0" y="89"/>
                  </a:lnTo>
                  <a:lnTo>
                    <a:pt x="0" y="110"/>
                  </a:lnTo>
                  <a:lnTo>
                    <a:pt x="1" y="110"/>
                  </a:lnTo>
                  <a:lnTo>
                    <a:pt x="2" y="109"/>
                  </a:lnTo>
                  <a:lnTo>
                    <a:pt x="16" y="100"/>
                  </a:lnTo>
                  <a:lnTo>
                    <a:pt x="62" y="69"/>
                  </a:lnTo>
                  <a:lnTo>
                    <a:pt x="97" y="46"/>
                  </a:lnTo>
                  <a:lnTo>
                    <a:pt x="99" y="43"/>
                  </a:lnTo>
                  <a:lnTo>
                    <a:pt x="98" y="43"/>
                  </a:lnTo>
                  <a:lnTo>
                    <a:pt x="99" y="43"/>
                  </a:lnTo>
                  <a:lnTo>
                    <a:pt x="98" y="43"/>
                  </a:lnTo>
                  <a:lnTo>
                    <a:pt x="99" y="43"/>
                  </a:lnTo>
                  <a:lnTo>
                    <a:pt x="107" y="39"/>
                  </a:lnTo>
                  <a:lnTo>
                    <a:pt x="142" y="30"/>
                  </a:lnTo>
                  <a:lnTo>
                    <a:pt x="199" y="36"/>
                  </a:lnTo>
                  <a:lnTo>
                    <a:pt x="218" y="43"/>
                  </a:lnTo>
                  <a:lnTo>
                    <a:pt x="217" y="43"/>
                  </a:lnTo>
                  <a:lnTo>
                    <a:pt x="218" y="43"/>
                  </a:lnTo>
                  <a:lnTo>
                    <a:pt x="217" y="43"/>
                  </a:lnTo>
                  <a:lnTo>
                    <a:pt x="218" y="43"/>
                  </a:lnTo>
                  <a:lnTo>
                    <a:pt x="215" y="42"/>
                  </a:lnTo>
                  <a:lnTo>
                    <a:pt x="214" y="41"/>
                  </a:lnTo>
                  <a:lnTo>
                    <a:pt x="213" y="41"/>
                  </a:lnTo>
                  <a:lnTo>
                    <a:pt x="214" y="41"/>
                  </a:lnTo>
                  <a:lnTo>
                    <a:pt x="213" y="41"/>
                  </a:lnTo>
                  <a:lnTo>
                    <a:pt x="214" y="41"/>
                  </a:lnTo>
                  <a:lnTo>
                    <a:pt x="211" y="39"/>
                  </a:lnTo>
                  <a:lnTo>
                    <a:pt x="209" y="36"/>
                  </a:lnTo>
                  <a:lnTo>
                    <a:pt x="206" y="34"/>
                  </a:lnTo>
                  <a:lnTo>
                    <a:pt x="206" y="33"/>
                  </a:lnTo>
                  <a:lnTo>
                    <a:pt x="206" y="33"/>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51" name="Freeform 23">
              <a:extLst>
                <a:ext uri="{FF2B5EF4-FFF2-40B4-BE49-F238E27FC236}">
                  <a16:creationId xmlns:a16="http://schemas.microsoft.com/office/drawing/2014/main" id="{25B9B5D0-9B99-494D-B7FA-9AF19EF8F41B}"/>
                </a:ext>
              </a:extLst>
            </p:cNvPr>
            <p:cNvSpPr>
              <a:spLocks noChangeAspect="1"/>
            </p:cNvSpPr>
            <p:nvPr/>
          </p:nvSpPr>
          <p:spPr bwMode="auto">
            <a:xfrm>
              <a:off x="4700" y="3958"/>
              <a:ext cx="91" cy="44"/>
            </a:xfrm>
            <a:custGeom>
              <a:avLst/>
              <a:gdLst>
                <a:gd name="T0" fmla="*/ 133 w 184"/>
                <a:gd name="T1" fmla="*/ 33 h 87"/>
                <a:gd name="T2" fmla="*/ 128 w 184"/>
                <a:gd name="T3" fmla="*/ 38 h 87"/>
                <a:gd name="T4" fmla="*/ 115 w 184"/>
                <a:gd name="T5" fmla="*/ 46 h 87"/>
                <a:gd name="T6" fmla="*/ 75 w 184"/>
                <a:gd name="T7" fmla="*/ 58 h 87"/>
                <a:gd name="T8" fmla="*/ 17 w 184"/>
                <a:gd name="T9" fmla="*/ 50 h 87"/>
                <a:gd name="T10" fmla="*/ 1 w 184"/>
                <a:gd name="T11" fmla="*/ 42 h 87"/>
                <a:gd name="T12" fmla="*/ 0 w 184"/>
                <a:gd name="T13" fmla="*/ 42 h 87"/>
                <a:gd name="T14" fmla="*/ 1 w 184"/>
                <a:gd name="T15" fmla="*/ 42 h 87"/>
                <a:gd name="T16" fmla="*/ 0 w 184"/>
                <a:gd name="T17" fmla="*/ 42 h 87"/>
                <a:gd name="T18" fmla="*/ 1 w 184"/>
                <a:gd name="T19" fmla="*/ 42 h 87"/>
                <a:gd name="T20" fmla="*/ 2 w 184"/>
                <a:gd name="T21" fmla="*/ 44 h 87"/>
                <a:gd name="T22" fmla="*/ 6 w 184"/>
                <a:gd name="T23" fmla="*/ 48 h 87"/>
                <a:gd name="T24" fmla="*/ 8 w 184"/>
                <a:gd name="T25" fmla="*/ 50 h 87"/>
                <a:gd name="T26" fmla="*/ 9 w 184"/>
                <a:gd name="T27" fmla="*/ 50 h 87"/>
                <a:gd name="T28" fmla="*/ 8 w 184"/>
                <a:gd name="T29" fmla="*/ 50 h 87"/>
                <a:gd name="T30" fmla="*/ 9 w 184"/>
                <a:gd name="T31" fmla="*/ 50 h 87"/>
                <a:gd name="T32" fmla="*/ 8 w 184"/>
                <a:gd name="T33" fmla="*/ 50 h 87"/>
                <a:gd name="T34" fmla="*/ 9 w 184"/>
                <a:gd name="T35" fmla="*/ 50 h 87"/>
                <a:gd name="T36" fmla="*/ 11 w 184"/>
                <a:gd name="T37" fmla="*/ 52 h 87"/>
                <a:gd name="T38" fmla="*/ 15 w 184"/>
                <a:gd name="T39" fmla="*/ 56 h 87"/>
                <a:gd name="T40" fmla="*/ 19 w 184"/>
                <a:gd name="T41" fmla="*/ 59 h 87"/>
                <a:gd name="T42" fmla="*/ 21 w 184"/>
                <a:gd name="T43" fmla="*/ 59 h 87"/>
                <a:gd name="T44" fmla="*/ 33 w 184"/>
                <a:gd name="T45" fmla="*/ 69 h 87"/>
                <a:gd name="T46" fmla="*/ 59 w 184"/>
                <a:gd name="T47" fmla="*/ 81 h 87"/>
                <a:gd name="T48" fmla="*/ 84 w 184"/>
                <a:gd name="T49" fmla="*/ 87 h 87"/>
                <a:gd name="T50" fmla="*/ 109 w 184"/>
                <a:gd name="T51" fmla="*/ 87 h 87"/>
                <a:gd name="T52" fmla="*/ 133 w 184"/>
                <a:gd name="T53" fmla="*/ 81 h 87"/>
                <a:gd name="T54" fmla="*/ 156 w 184"/>
                <a:gd name="T55" fmla="*/ 72 h 87"/>
                <a:gd name="T56" fmla="*/ 168 w 184"/>
                <a:gd name="T57" fmla="*/ 65 h 87"/>
                <a:gd name="T58" fmla="*/ 171 w 184"/>
                <a:gd name="T59" fmla="*/ 63 h 87"/>
                <a:gd name="T60" fmla="*/ 177 w 184"/>
                <a:gd name="T61" fmla="*/ 59 h 87"/>
                <a:gd name="T62" fmla="*/ 182 w 184"/>
                <a:gd name="T63" fmla="*/ 56 h 87"/>
                <a:gd name="T64" fmla="*/ 184 w 184"/>
                <a:gd name="T65" fmla="*/ 55 h 87"/>
                <a:gd name="T66" fmla="*/ 183 w 184"/>
                <a:gd name="T67" fmla="*/ 55 h 87"/>
                <a:gd name="T68" fmla="*/ 184 w 184"/>
                <a:gd name="T69" fmla="*/ 55 h 87"/>
                <a:gd name="T70" fmla="*/ 183 w 184"/>
                <a:gd name="T71" fmla="*/ 55 h 87"/>
                <a:gd name="T72" fmla="*/ 184 w 184"/>
                <a:gd name="T73" fmla="*/ 55 h 87"/>
                <a:gd name="T74" fmla="*/ 184 w 184"/>
                <a:gd name="T75" fmla="*/ 47 h 87"/>
                <a:gd name="T76" fmla="*/ 183 w 184"/>
                <a:gd name="T77" fmla="*/ 21 h 87"/>
                <a:gd name="T78" fmla="*/ 183 w 184"/>
                <a:gd name="T79" fmla="*/ 1 h 87"/>
                <a:gd name="T80" fmla="*/ 184 w 184"/>
                <a:gd name="T81" fmla="*/ 0 h 87"/>
                <a:gd name="T82" fmla="*/ 183 w 184"/>
                <a:gd name="T83" fmla="*/ 0 h 87"/>
                <a:gd name="T84" fmla="*/ 184 w 184"/>
                <a:gd name="T85" fmla="*/ 0 h 87"/>
                <a:gd name="T86" fmla="*/ 183 w 184"/>
                <a:gd name="T87" fmla="*/ 0 h 87"/>
                <a:gd name="T88" fmla="*/ 184 w 184"/>
                <a:gd name="T89" fmla="*/ 0 h 87"/>
                <a:gd name="T90" fmla="*/ 178 w 184"/>
                <a:gd name="T91" fmla="*/ 3 h 87"/>
                <a:gd name="T92" fmla="*/ 168 w 184"/>
                <a:gd name="T93" fmla="*/ 10 h 87"/>
                <a:gd name="T94" fmla="*/ 150 w 184"/>
                <a:gd name="T95" fmla="*/ 23 h 87"/>
                <a:gd name="T96" fmla="*/ 136 w 184"/>
                <a:gd name="T97" fmla="*/ 32 h 87"/>
                <a:gd name="T98" fmla="*/ 133 w 184"/>
                <a:gd name="T99" fmla="*/ 33 h 87"/>
                <a:gd name="T100" fmla="*/ 133 w 184"/>
                <a:gd name="T101" fmla="*/ 3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4" h="87">
                  <a:moveTo>
                    <a:pt x="133" y="33"/>
                  </a:moveTo>
                  <a:lnTo>
                    <a:pt x="128" y="38"/>
                  </a:lnTo>
                  <a:lnTo>
                    <a:pt x="115" y="46"/>
                  </a:lnTo>
                  <a:lnTo>
                    <a:pt x="75" y="58"/>
                  </a:lnTo>
                  <a:lnTo>
                    <a:pt x="17" y="50"/>
                  </a:lnTo>
                  <a:lnTo>
                    <a:pt x="1" y="42"/>
                  </a:lnTo>
                  <a:lnTo>
                    <a:pt x="0" y="42"/>
                  </a:lnTo>
                  <a:lnTo>
                    <a:pt x="1" y="42"/>
                  </a:lnTo>
                  <a:lnTo>
                    <a:pt x="0" y="42"/>
                  </a:lnTo>
                  <a:lnTo>
                    <a:pt x="1" y="42"/>
                  </a:lnTo>
                  <a:lnTo>
                    <a:pt x="2" y="44"/>
                  </a:lnTo>
                  <a:lnTo>
                    <a:pt x="6" y="48"/>
                  </a:lnTo>
                  <a:lnTo>
                    <a:pt x="8" y="50"/>
                  </a:lnTo>
                  <a:lnTo>
                    <a:pt x="9" y="50"/>
                  </a:lnTo>
                  <a:lnTo>
                    <a:pt x="8" y="50"/>
                  </a:lnTo>
                  <a:lnTo>
                    <a:pt x="9" y="50"/>
                  </a:lnTo>
                  <a:lnTo>
                    <a:pt x="8" y="50"/>
                  </a:lnTo>
                  <a:lnTo>
                    <a:pt x="9" y="50"/>
                  </a:lnTo>
                  <a:lnTo>
                    <a:pt x="11" y="52"/>
                  </a:lnTo>
                  <a:lnTo>
                    <a:pt x="15" y="56"/>
                  </a:lnTo>
                  <a:lnTo>
                    <a:pt x="19" y="59"/>
                  </a:lnTo>
                  <a:lnTo>
                    <a:pt x="21" y="59"/>
                  </a:lnTo>
                  <a:lnTo>
                    <a:pt x="33" y="69"/>
                  </a:lnTo>
                  <a:lnTo>
                    <a:pt x="59" y="81"/>
                  </a:lnTo>
                  <a:lnTo>
                    <a:pt x="84" y="87"/>
                  </a:lnTo>
                  <a:lnTo>
                    <a:pt x="109" y="87"/>
                  </a:lnTo>
                  <a:lnTo>
                    <a:pt x="133" y="81"/>
                  </a:lnTo>
                  <a:lnTo>
                    <a:pt x="156" y="72"/>
                  </a:lnTo>
                  <a:lnTo>
                    <a:pt x="168" y="65"/>
                  </a:lnTo>
                  <a:lnTo>
                    <a:pt x="171" y="63"/>
                  </a:lnTo>
                  <a:lnTo>
                    <a:pt x="177" y="59"/>
                  </a:lnTo>
                  <a:lnTo>
                    <a:pt x="182" y="56"/>
                  </a:lnTo>
                  <a:lnTo>
                    <a:pt x="184" y="55"/>
                  </a:lnTo>
                  <a:lnTo>
                    <a:pt x="183" y="55"/>
                  </a:lnTo>
                  <a:lnTo>
                    <a:pt x="184" y="55"/>
                  </a:lnTo>
                  <a:lnTo>
                    <a:pt x="183" y="55"/>
                  </a:lnTo>
                  <a:lnTo>
                    <a:pt x="184" y="55"/>
                  </a:lnTo>
                  <a:lnTo>
                    <a:pt x="184" y="47"/>
                  </a:lnTo>
                  <a:lnTo>
                    <a:pt x="183" y="21"/>
                  </a:lnTo>
                  <a:lnTo>
                    <a:pt x="183" y="1"/>
                  </a:lnTo>
                  <a:lnTo>
                    <a:pt x="184" y="0"/>
                  </a:lnTo>
                  <a:lnTo>
                    <a:pt x="183" y="0"/>
                  </a:lnTo>
                  <a:lnTo>
                    <a:pt x="184" y="0"/>
                  </a:lnTo>
                  <a:lnTo>
                    <a:pt x="183" y="0"/>
                  </a:lnTo>
                  <a:lnTo>
                    <a:pt x="184" y="0"/>
                  </a:lnTo>
                  <a:lnTo>
                    <a:pt x="178" y="3"/>
                  </a:lnTo>
                  <a:lnTo>
                    <a:pt x="168" y="10"/>
                  </a:lnTo>
                  <a:lnTo>
                    <a:pt x="150" y="23"/>
                  </a:lnTo>
                  <a:lnTo>
                    <a:pt x="136" y="32"/>
                  </a:lnTo>
                  <a:lnTo>
                    <a:pt x="133" y="33"/>
                  </a:lnTo>
                  <a:lnTo>
                    <a:pt x="133" y="33"/>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52" name="Freeform 24">
              <a:extLst>
                <a:ext uri="{FF2B5EF4-FFF2-40B4-BE49-F238E27FC236}">
                  <a16:creationId xmlns:a16="http://schemas.microsoft.com/office/drawing/2014/main" id="{4B7CD170-7A11-47DF-BE23-178F80A847DC}"/>
                </a:ext>
              </a:extLst>
            </p:cNvPr>
            <p:cNvSpPr>
              <a:spLocks noChangeAspect="1"/>
            </p:cNvSpPr>
            <p:nvPr/>
          </p:nvSpPr>
          <p:spPr bwMode="auto">
            <a:xfrm>
              <a:off x="4667" y="3903"/>
              <a:ext cx="124" cy="66"/>
            </a:xfrm>
            <a:custGeom>
              <a:avLst/>
              <a:gdLst>
                <a:gd name="T0" fmla="*/ 128 w 251"/>
                <a:gd name="T1" fmla="*/ 83 h 132"/>
                <a:gd name="T2" fmla="*/ 75 w 251"/>
                <a:gd name="T3" fmla="*/ 104 h 132"/>
                <a:gd name="T4" fmla="*/ 1 w 251"/>
                <a:gd name="T5" fmla="*/ 89 h 132"/>
                <a:gd name="T6" fmla="*/ 1 w 251"/>
                <a:gd name="T7" fmla="*/ 89 h 132"/>
                <a:gd name="T8" fmla="*/ 1 w 251"/>
                <a:gd name="T9" fmla="*/ 89 h 132"/>
                <a:gd name="T10" fmla="*/ 6 w 251"/>
                <a:gd name="T11" fmla="*/ 94 h 132"/>
                <a:gd name="T12" fmla="*/ 9 w 251"/>
                <a:gd name="T13" fmla="*/ 97 h 132"/>
                <a:gd name="T14" fmla="*/ 9 w 251"/>
                <a:gd name="T15" fmla="*/ 97 h 132"/>
                <a:gd name="T16" fmla="*/ 9 w 251"/>
                <a:gd name="T17" fmla="*/ 97 h 132"/>
                <a:gd name="T18" fmla="*/ 12 w 251"/>
                <a:gd name="T19" fmla="*/ 99 h 132"/>
                <a:gd name="T20" fmla="*/ 12 w 251"/>
                <a:gd name="T21" fmla="*/ 99 h 132"/>
                <a:gd name="T22" fmla="*/ 12 w 251"/>
                <a:gd name="T23" fmla="*/ 99 h 132"/>
                <a:gd name="T24" fmla="*/ 12 w 251"/>
                <a:gd name="T25" fmla="*/ 99 h 132"/>
                <a:gd name="T26" fmla="*/ 12 w 251"/>
                <a:gd name="T27" fmla="*/ 99 h 132"/>
                <a:gd name="T28" fmla="*/ 12 w 251"/>
                <a:gd name="T29" fmla="*/ 99 h 132"/>
                <a:gd name="T30" fmla="*/ 12 w 251"/>
                <a:gd name="T31" fmla="*/ 99 h 132"/>
                <a:gd name="T32" fmla="*/ 12 w 251"/>
                <a:gd name="T33" fmla="*/ 99 h 132"/>
                <a:gd name="T34" fmla="*/ 12 w 251"/>
                <a:gd name="T35" fmla="*/ 99 h 132"/>
                <a:gd name="T36" fmla="*/ 12 w 251"/>
                <a:gd name="T37" fmla="*/ 99 h 132"/>
                <a:gd name="T38" fmla="*/ 12 w 251"/>
                <a:gd name="T39" fmla="*/ 99 h 132"/>
                <a:gd name="T40" fmla="*/ 52 w 251"/>
                <a:gd name="T41" fmla="*/ 124 h 132"/>
                <a:gd name="T42" fmla="*/ 107 w 251"/>
                <a:gd name="T43" fmla="*/ 132 h 132"/>
                <a:gd name="T44" fmla="*/ 155 w 251"/>
                <a:gd name="T45" fmla="*/ 117 h 132"/>
                <a:gd name="T46" fmla="*/ 173 w 251"/>
                <a:gd name="T47" fmla="*/ 107 h 132"/>
                <a:gd name="T48" fmla="*/ 214 w 251"/>
                <a:gd name="T49" fmla="*/ 80 h 132"/>
                <a:gd name="T50" fmla="*/ 251 w 251"/>
                <a:gd name="T51" fmla="*/ 54 h 132"/>
                <a:gd name="T52" fmla="*/ 251 w 251"/>
                <a:gd name="T53" fmla="*/ 54 h 132"/>
                <a:gd name="T54" fmla="*/ 251 w 251"/>
                <a:gd name="T55" fmla="*/ 54 h 132"/>
                <a:gd name="T56" fmla="*/ 250 w 251"/>
                <a:gd name="T57" fmla="*/ 21 h 132"/>
                <a:gd name="T58" fmla="*/ 251 w 251"/>
                <a:gd name="T59" fmla="*/ 0 h 132"/>
                <a:gd name="T60" fmla="*/ 251 w 251"/>
                <a:gd name="T61" fmla="*/ 0 h 132"/>
                <a:gd name="T62" fmla="*/ 251 w 251"/>
                <a:gd name="T63" fmla="*/ 0 h 132"/>
                <a:gd name="T64" fmla="*/ 214 w 251"/>
                <a:gd name="T65" fmla="*/ 24 h 132"/>
                <a:gd name="T66" fmla="*/ 137 w 251"/>
                <a:gd name="T67" fmla="*/ 76 h 132"/>
                <a:gd name="T68" fmla="*/ 134 w 251"/>
                <a:gd name="T69" fmla="*/ 7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1" h="132">
                  <a:moveTo>
                    <a:pt x="134" y="78"/>
                  </a:moveTo>
                  <a:lnTo>
                    <a:pt x="128" y="83"/>
                  </a:lnTo>
                  <a:lnTo>
                    <a:pt x="114" y="91"/>
                  </a:lnTo>
                  <a:lnTo>
                    <a:pt x="75" y="104"/>
                  </a:lnTo>
                  <a:lnTo>
                    <a:pt x="17" y="97"/>
                  </a:lnTo>
                  <a:lnTo>
                    <a:pt x="1" y="89"/>
                  </a:lnTo>
                  <a:lnTo>
                    <a:pt x="0" y="89"/>
                  </a:lnTo>
                  <a:lnTo>
                    <a:pt x="1" y="89"/>
                  </a:lnTo>
                  <a:lnTo>
                    <a:pt x="0" y="89"/>
                  </a:lnTo>
                  <a:lnTo>
                    <a:pt x="1" y="89"/>
                  </a:lnTo>
                  <a:lnTo>
                    <a:pt x="2" y="91"/>
                  </a:lnTo>
                  <a:lnTo>
                    <a:pt x="6" y="94"/>
                  </a:lnTo>
                  <a:lnTo>
                    <a:pt x="8" y="97"/>
                  </a:lnTo>
                  <a:lnTo>
                    <a:pt x="9" y="97"/>
                  </a:lnTo>
                  <a:lnTo>
                    <a:pt x="8" y="97"/>
                  </a:lnTo>
                  <a:lnTo>
                    <a:pt x="9" y="97"/>
                  </a:lnTo>
                  <a:lnTo>
                    <a:pt x="8" y="97"/>
                  </a:lnTo>
                  <a:lnTo>
                    <a:pt x="9" y="97"/>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24" y="111"/>
                  </a:lnTo>
                  <a:lnTo>
                    <a:pt x="52" y="124"/>
                  </a:lnTo>
                  <a:lnTo>
                    <a:pt x="79" y="132"/>
                  </a:lnTo>
                  <a:lnTo>
                    <a:pt x="107" y="132"/>
                  </a:lnTo>
                  <a:lnTo>
                    <a:pt x="132" y="128"/>
                  </a:lnTo>
                  <a:lnTo>
                    <a:pt x="155" y="117"/>
                  </a:lnTo>
                  <a:lnTo>
                    <a:pt x="167" y="111"/>
                  </a:lnTo>
                  <a:lnTo>
                    <a:pt x="173" y="107"/>
                  </a:lnTo>
                  <a:lnTo>
                    <a:pt x="185" y="99"/>
                  </a:lnTo>
                  <a:lnTo>
                    <a:pt x="214" y="80"/>
                  </a:lnTo>
                  <a:lnTo>
                    <a:pt x="243" y="60"/>
                  </a:lnTo>
                  <a:lnTo>
                    <a:pt x="251" y="54"/>
                  </a:lnTo>
                  <a:lnTo>
                    <a:pt x="250" y="54"/>
                  </a:lnTo>
                  <a:lnTo>
                    <a:pt x="251" y="54"/>
                  </a:lnTo>
                  <a:lnTo>
                    <a:pt x="250" y="54"/>
                  </a:lnTo>
                  <a:lnTo>
                    <a:pt x="251" y="54"/>
                  </a:lnTo>
                  <a:lnTo>
                    <a:pt x="251" y="46"/>
                  </a:lnTo>
                  <a:lnTo>
                    <a:pt x="250" y="21"/>
                  </a:lnTo>
                  <a:lnTo>
                    <a:pt x="250" y="1"/>
                  </a:lnTo>
                  <a:lnTo>
                    <a:pt x="251" y="0"/>
                  </a:lnTo>
                  <a:lnTo>
                    <a:pt x="250" y="0"/>
                  </a:lnTo>
                  <a:lnTo>
                    <a:pt x="251" y="0"/>
                  </a:lnTo>
                  <a:lnTo>
                    <a:pt x="250" y="0"/>
                  </a:lnTo>
                  <a:lnTo>
                    <a:pt x="251" y="0"/>
                  </a:lnTo>
                  <a:lnTo>
                    <a:pt x="238" y="8"/>
                  </a:lnTo>
                  <a:lnTo>
                    <a:pt x="214" y="24"/>
                  </a:lnTo>
                  <a:lnTo>
                    <a:pt x="168" y="55"/>
                  </a:lnTo>
                  <a:lnTo>
                    <a:pt x="137" y="76"/>
                  </a:lnTo>
                  <a:lnTo>
                    <a:pt x="134" y="78"/>
                  </a:lnTo>
                  <a:lnTo>
                    <a:pt x="134" y="78"/>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53" name="Freeform 25">
              <a:extLst>
                <a:ext uri="{FF2B5EF4-FFF2-40B4-BE49-F238E27FC236}">
                  <a16:creationId xmlns:a16="http://schemas.microsoft.com/office/drawing/2014/main" id="{BDDF8BF3-E19C-455B-B983-BD868D556E3B}"/>
                </a:ext>
              </a:extLst>
            </p:cNvPr>
            <p:cNvSpPr>
              <a:spLocks noChangeAspect="1"/>
            </p:cNvSpPr>
            <p:nvPr/>
          </p:nvSpPr>
          <p:spPr bwMode="auto">
            <a:xfrm>
              <a:off x="4633" y="3847"/>
              <a:ext cx="158" cy="90"/>
            </a:xfrm>
            <a:custGeom>
              <a:avLst/>
              <a:gdLst>
                <a:gd name="T0" fmla="*/ 134 w 319"/>
                <a:gd name="T1" fmla="*/ 123 h 179"/>
                <a:gd name="T2" fmla="*/ 128 w 319"/>
                <a:gd name="T3" fmla="*/ 127 h 179"/>
                <a:gd name="T4" fmla="*/ 114 w 319"/>
                <a:gd name="T5" fmla="*/ 135 h 179"/>
                <a:gd name="T6" fmla="*/ 74 w 319"/>
                <a:gd name="T7" fmla="*/ 148 h 179"/>
                <a:gd name="T8" fmla="*/ 17 w 319"/>
                <a:gd name="T9" fmla="*/ 142 h 179"/>
                <a:gd name="T10" fmla="*/ 1 w 319"/>
                <a:gd name="T11" fmla="*/ 134 h 179"/>
                <a:gd name="T12" fmla="*/ 0 w 319"/>
                <a:gd name="T13" fmla="*/ 134 h 179"/>
                <a:gd name="T14" fmla="*/ 1 w 319"/>
                <a:gd name="T15" fmla="*/ 134 h 179"/>
                <a:gd name="T16" fmla="*/ 0 w 319"/>
                <a:gd name="T17" fmla="*/ 134 h 179"/>
                <a:gd name="T18" fmla="*/ 1 w 319"/>
                <a:gd name="T19" fmla="*/ 134 h 179"/>
                <a:gd name="T20" fmla="*/ 2 w 319"/>
                <a:gd name="T21" fmla="*/ 137 h 179"/>
                <a:gd name="T22" fmla="*/ 6 w 319"/>
                <a:gd name="T23" fmla="*/ 140 h 179"/>
                <a:gd name="T24" fmla="*/ 9 w 319"/>
                <a:gd name="T25" fmla="*/ 142 h 179"/>
                <a:gd name="T26" fmla="*/ 10 w 319"/>
                <a:gd name="T27" fmla="*/ 142 h 179"/>
                <a:gd name="T28" fmla="*/ 9 w 319"/>
                <a:gd name="T29" fmla="*/ 142 h 179"/>
                <a:gd name="T30" fmla="*/ 10 w 319"/>
                <a:gd name="T31" fmla="*/ 142 h 179"/>
                <a:gd name="T32" fmla="*/ 9 w 319"/>
                <a:gd name="T33" fmla="*/ 142 h 179"/>
                <a:gd name="T34" fmla="*/ 10 w 319"/>
                <a:gd name="T35" fmla="*/ 142 h 179"/>
                <a:gd name="T36" fmla="*/ 12 w 319"/>
                <a:gd name="T37" fmla="*/ 145 h 179"/>
                <a:gd name="T38" fmla="*/ 14 w 319"/>
                <a:gd name="T39" fmla="*/ 147 h 179"/>
                <a:gd name="T40" fmla="*/ 20 w 319"/>
                <a:gd name="T41" fmla="*/ 152 h 179"/>
                <a:gd name="T42" fmla="*/ 27 w 319"/>
                <a:gd name="T43" fmla="*/ 156 h 179"/>
                <a:gd name="T44" fmla="*/ 29 w 319"/>
                <a:gd name="T45" fmla="*/ 157 h 179"/>
                <a:gd name="T46" fmla="*/ 40 w 319"/>
                <a:gd name="T47" fmla="*/ 165 h 179"/>
                <a:gd name="T48" fmla="*/ 65 w 319"/>
                <a:gd name="T49" fmla="*/ 175 h 179"/>
                <a:gd name="T50" fmla="*/ 89 w 319"/>
                <a:gd name="T51" fmla="*/ 179 h 179"/>
                <a:gd name="T52" fmla="*/ 112 w 319"/>
                <a:gd name="T53" fmla="*/ 178 h 179"/>
                <a:gd name="T54" fmla="*/ 135 w 319"/>
                <a:gd name="T55" fmla="*/ 172 h 179"/>
                <a:gd name="T56" fmla="*/ 157 w 319"/>
                <a:gd name="T57" fmla="*/ 162 h 179"/>
                <a:gd name="T58" fmla="*/ 168 w 319"/>
                <a:gd name="T59" fmla="*/ 155 h 179"/>
                <a:gd name="T60" fmla="*/ 176 w 319"/>
                <a:gd name="T61" fmla="*/ 150 h 179"/>
                <a:gd name="T62" fmla="*/ 196 w 319"/>
                <a:gd name="T63" fmla="*/ 137 h 179"/>
                <a:gd name="T64" fmla="*/ 250 w 319"/>
                <a:gd name="T65" fmla="*/ 101 h 179"/>
                <a:gd name="T66" fmla="*/ 305 w 319"/>
                <a:gd name="T67" fmla="*/ 64 h 179"/>
                <a:gd name="T68" fmla="*/ 319 w 319"/>
                <a:gd name="T69" fmla="*/ 55 h 179"/>
                <a:gd name="T70" fmla="*/ 318 w 319"/>
                <a:gd name="T71" fmla="*/ 55 h 179"/>
                <a:gd name="T72" fmla="*/ 319 w 319"/>
                <a:gd name="T73" fmla="*/ 55 h 179"/>
                <a:gd name="T74" fmla="*/ 318 w 319"/>
                <a:gd name="T75" fmla="*/ 55 h 179"/>
                <a:gd name="T76" fmla="*/ 319 w 319"/>
                <a:gd name="T77" fmla="*/ 55 h 179"/>
                <a:gd name="T78" fmla="*/ 319 w 319"/>
                <a:gd name="T79" fmla="*/ 47 h 179"/>
                <a:gd name="T80" fmla="*/ 318 w 319"/>
                <a:gd name="T81" fmla="*/ 22 h 179"/>
                <a:gd name="T82" fmla="*/ 318 w 319"/>
                <a:gd name="T83" fmla="*/ 1 h 179"/>
                <a:gd name="T84" fmla="*/ 319 w 319"/>
                <a:gd name="T85" fmla="*/ 0 h 179"/>
                <a:gd name="T86" fmla="*/ 318 w 319"/>
                <a:gd name="T87" fmla="*/ 0 h 179"/>
                <a:gd name="T88" fmla="*/ 319 w 319"/>
                <a:gd name="T89" fmla="*/ 0 h 179"/>
                <a:gd name="T90" fmla="*/ 318 w 319"/>
                <a:gd name="T91" fmla="*/ 0 h 179"/>
                <a:gd name="T92" fmla="*/ 319 w 319"/>
                <a:gd name="T93" fmla="*/ 0 h 179"/>
                <a:gd name="T94" fmla="*/ 302 w 319"/>
                <a:gd name="T95" fmla="*/ 11 h 179"/>
                <a:gd name="T96" fmla="*/ 264 w 319"/>
                <a:gd name="T97" fmla="*/ 37 h 179"/>
                <a:gd name="T98" fmla="*/ 188 w 319"/>
                <a:gd name="T99" fmla="*/ 87 h 179"/>
                <a:gd name="T100" fmla="*/ 138 w 319"/>
                <a:gd name="T101" fmla="*/ 121 h 179"/>
                <a:gd name="T102" fmla="*/ 134 w 319"/>
                <a:gd name="T103" fmla="*/ 123 h 179"/>
                <a:gd name="T104" fmla="*/ 134 w 319"/>
                <a:gd name="T105" fmla="*/ 12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9" h="179">
                  <a:moveTo>
                    <a:pt x="134" y="123"/>
                  </a:moveTo>
                  <a:lnTo>
                    <a:pt x="128" y="127"/>
                  </a:lnTo>
                  <a:lnTo>
                    <a:pt x="114" y="135"/>
                  </a:lnTo>
                  <a:lnTo>
                    <a:pt x="74" y="148"/>
                  </a:lnTo>
                  <a:lnTo>
                    <a:pt x="17" y="142"/>
                  </a:lnTo>
                  <a:lnTo>
                    <a:pt x="1" y="134"/>
                  </a:lnTo>
                  <a:lnTo>
                    <a:pt x="0" y="134"/>
                  </a:lnTo>
                  <a:lnTo>
                    <a:pt x="1" y="134"/>
                  </a:lnTo>
                  <a:lnTo>
                    <a:pt x="0" y="134"/>
                  </a:lnTo>
                  <a:lnTo>
                    <a:pt x="1" y="134"/>
                  </a:lnTo>
                  <a:lnTo>
                    <a:pt x="2" y="137"/>
                  </a:lnTo>
                  <a:lnTo>
                    <a:pt x="6" y="140"/>
                  </a:lnTo>
                  <a:lnTo>
                    <a:pt x="9" y="142"/>
                  </a:lnTo>
                  <a:lnTo>
                    <a:pt x="10" y="142"/>
                  </a:lnTo>
                  <a:lnTo>
                    <a:pt x="9" y="142"/>
                  </a:lnTo>
                  <a:lnTo>
                    <a:pt x="10" y="142"/>
                  </a:lnTo>
                  <a:lnTo>
                    <a:pt x="9" y="142"/>
                  </a:lnTo>
                  <a:lnTo>
                    <a:pt x="10" y="142"/>
                  </a:lnTo>
                  <a:lnTo>
                    <a:pt x="12" y="145"/>
                  </a:lnTo>
                  <a:lnTo>
                    <a:pt x="14" y="147"/>
                  </a:lnTo>
                  <a:lnTo>
                    <a:pt x="20" y="152"/>
                  </a:lnTo>
                  <a:lnTo>
                    <a:pt x="27" y="156"/>
                  </a:lnTo>
                  <a:lnTo>
                    <a:pt x="29" y="157"/>
                  </a:lnTo>
                  <a:lnTo>
                    <a:pt x="40" y="165"/>
                  </a:lnTo>
                  <a:lnTo>
                    <a:pt x="65" y="175"/>
                  </a:lnTo>
                  <a:lnTo>
                    <a:pt x="89" y="179"/>
                  </a:lnTo>
                  <a:lnTo>
                    <a:pt x="112" y="178"/>
                  </a:lnTo>
                  <a:lnTo>
                    <a:pt x="135" y="172"/>
                  </a:lnTo>
                  <a:lnTo>
                    <a:pt x="157" y="162"/>
                  </a:lnTo>
                  <a:lnTo>
                    <a:pt x="168" y="155"/>
                  </a:lnTo>
                  <a:lnTo>
                    <a:pt x="176" y="150"/>
                  </a:lnTo>
                  <a:lnTo>
                    <a:pt x="196" y="137"/>
                  </a:lnTo>
                  <a:lnTo>
                    <a:pt x="250" y="101"/>
                  </a:lnTo>
                  <a:lnTo>
                    <a:pt x="305" y="64"/>
                  </a:lnTo>
                  <a:lnTo>
                    <a:pt x="319" y="55"/>
                  </a:lnTo>
                  <a:lnTo>
                    <a:pt x="318" y="55"/>
                  </a:lnTo>
                  <a:lnTo>
                    <a:pt x="319" y="55"/>
                  </a:lnTo>
                  <a:lnTo>
                    <a:pt x="318" y="55"/>
                  </a:lnTo>
                  <a:lnTo>
                    <a:pt x="319" y="55"/>
                  </a:lnTo>
                  <a:lnTo>
                    <a:pt x="319" y="47"/>
                  </a:lnTo>
                  <a:lnTo>
                    <a:pt x="318" y="22"/>
                  </a:lnTo>
                  <a:lnTo>
                    <a:pt x="318" y="1"/>
                  </a:lnTo>
                  <a:lnTo>
                    <a:pt x="319" y="0"/>
                  </a:lnTo>
                  <a:lnTo>
                    <a:pt x="318" y="0"/>
                  </a:lnTo>
                  <a:lnTo>
                    <a:pt x="319" y="0"/>
                  </a:lnTo>
                  <a:lnTo>
                    <a:pt x="318" y="0"/>
                  </a:lnTo>
                  <a:lnTo>
                    <a:pt x="319" y="0"/>
                  </a:lnTo>
                  <a:lnTo>
                    <a:pt x="302" y="11"/>
                  </a:lnTo>
                  <a:lnTo>
                    <a:pt x="264" y="37"/>
                  </a:lnTo>
                  <a:lnTo>
                    <a:pt x="188" y="87"/>
                  </a:lnTo>
                  <a:lnTo>
                    <a:pt x="138" y="121"/>
                  </a:lnTo>
                  <a:lnTo>
                    <a:pt x="134" y="123"/>
                  </a:lnTo>
                  <a:lnTo>
                    <a:pt x="134" y="123"/>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grpSp>
      <p:sp>
        <p:nvSpPr>
          <p:cNvPr id="3" name="TextBox 2">
            <a:extLst>
              <a:ext uri="{FF2B5EF4-FFF2-40B4-BE49-F238E27FC236}">
                <a16:creationId xmlns:a16="http://schemas.microsoft.com/office/drawing/2014/main" id="{0E6BF052-9C19-2A03-888B-6FEBEBF5B0E8}"/>
              </a:ext>
            </a:extLst>
          </p:cNvPr>
          <p:cNvSpPr txBox="1"/>
          <p:nvPr/>
        </p:nvSpPr>
        <p:spPr>
          <a:xfrm>
            <a:off x="3102690" y="4866501"/>
            <a:ext cx="3000556" cy="276999"/>
          </a:xfrm>
          <a:prstGeom prst="rect">
            <a:avLst/>
          </a:prstGeom>
          <a:noFill/>
        </p:spPr>
        <p:txBody>
          <a:bodyPr wrap="square" rtlCol="0">
            <a:spAutoFit/>
          </a:bodyPr>
          <a:lstStyle/>
          <a:p>
            <a:r>
              <a:rPr lang="en-US" sz="1200" i="1" dirty="0"/>
              <a:t>Presented for ICCP, September, 2023</a:t>
            </a:r>
          </a:p>
        </p:txBody>
      </p:sp>
      <p:sp>
        <p:nvSpPr>
          <p:cNvPr id="4" name="Slide Number Placeholder 3">
            <a:extLst>
              <a:ext uri="{FF2B5EF4-FFF2-40B4-BE49-F238E27FC236}">
                <a16:creationId xmlns:a16="http://schemas.microsoft.com/office/drawing/2014/main" id="{CA9EF018-0F96-6FD7-C238-C582CCDE75AB}"/>
              </a:ext>
            </a:extLst>
          </p:cNvPr>
          <p:cNvSpPr>
            <a:spLocks noGrp="1"/>
          </p:cNvSpPr>
          <p:nvPr>
            <p:ph type="sldNum" sz="quarter" idx="11"/>
          </p:nvPr>
        </p:nvSpPr>
        <p:spPr/>
        <p:txBody>
          <a:bodyPr>
            <a:normAutofit fontScale="70000" lnSpcReduction="20000"/>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23172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4294967295"/>
          </p:nvPr>
        </p:nvSpPr>
        <p:spPr>
          <a:xfrm>
            <a:off x="254000" y="742950"/>
            <a:ext cx="8382000" cy="3394472"/>
          </a:xfrm>
          <a:prstGeom prst="rect">
            <a:avLst/>
          </a:prstGeom>
        </p:spPr>
        <p:txBody>
          <a:bodyPr>
            <a:normAutofit/>
          </a:bodyPr>
          <a:lstStyle/>
          <a:p>
            <a:pPr marL="342900" indent="-342900" eaLnBrk="1" hangingPunct="1">
              <a:buClr>
                <a:srgbClr val="FFFF00"/>
              </a:buClr>
              <a:buFont typeface="Courier New" panose="02070309020205020404" pitchFamily="49" charset="0"/>
              <a:buChar char="o"/>
            </a:pPr>
            <a:r>
              <a:rPr lang="en-US" sz="2800" dirty="0"/>
              <a:t>Proposed by Angeles Borrego 2008 Oviedo</a:t>
            </a:r>
          </a:p>
          <a:p>
            <a:pPr marL="342900" indent="-342900" eaLnBrk="1" hangingPunct="1">
              <a:buClr>
                <a:srgbClr val="FFFF00"/>
              </a:buClr>
              <a:buFont typeface="Courier New" panose="02070309020205020404" pitchFamily="49" charset="0"/>
              <a:buChar char="o"/>
            </a:pPr>
            <a:r>
              <a:rPr lang="en-US" sz="2800" dirty="0"/>
              <a:t>DOMVR survey 2009 </a:t>
            </a:r>
            <a:r>
              <a:rPr lang="en-US" sz="2800" dirty="0" err="1"/>
              <a:t>Gramado</a:t>
            </a:r>
            <a:r>
              <a:rPr lang="en-US" sz="2800" dirty="0"/>
              <a:t>, ICCP News No. 48</a:t>
            </a:r>
          </a:p>
          <a:p>
            <a:pPr marL="342900" indent="-342900" eaLnBrk="1" hangingPunct="1">
              <a:buClr>
                <a:srgbClr val="FFFF00"/>
              </a:buClr>
              <a:buFont typeface="Courier New" panose="02070309020205020404" pitchFamily="49" charset="0"/>
              <a:buChar char="o"/>
            </a:pPr>
            <a:r>
              <a:rPr lang="en-US" sz="2800" dirty="0"/>
              <a:t>ASTM standard D7708 in 2011 ASTM Standards (230 citations)</a:t>
            </a:r>
            <a:endParaRPr lang="en-US" sz="2800" dirty="0">
              <a:solidFill>
                <a:schemeClr val="bg1"/>
              </a:solidFill>
            </a:endParaRPr>
          </a:p>
          <a:p>
            <a:pPr marL="342900" indent="-342900" eaLnBrk="1" hangingPunct="1">
              <a:buClr>
                <a:srgbClr val="FFFF00"/>
              </a:buClr>
              <a:buFont typeface="Courier New" panose="02070309020205020404" pitchFamily="49" charset="0"/>
              <a:buChar char="o"/>
            </a:pPr>
            <a:endParaRPr lang="en-US" sz="2800" dirty="0">
              <a:solidFill>
                <a:schemeClr val="bg1"/>
              </a:solidFill>
            </a:endParaRPr>
          </a:p>
          <a:p>
            <a:pPr marL="342900" indent="-342900" eaLnBrk="1" hangingPunct="1">
              <a:buClr>
                <a:srgbClr val="FFFF00"/>
              </a:buClr>
              <a:buFont typeface="Courier New" panose="02070309020205020404" pitchFamily="49" charset="0"/>
              <a:buChar char="o"/>
            </a:pPr>
            <a:endParaRPr lang="en-US" sz="2800" dirty="0">
              <a:solidFill>
                <a:schemeClr val="bg1"/>
              </a:solidFill>
            </a:endParaRPr>
          </a:p>
          <a:p>
            <a:pPr marL="342900" indent="-342900" eaLnBrk="1" hangingPunct="1">
              <a:buClr>
                <a:srgbClr val="FFFF00"/>
              </a:buClr>
              <a:buFont typeface="Courier New" panose="02070309020205020404" pitchFamily="49" charset="0"/>
              <a:buChar char="o"/>
            </a:pPr>
            <a:endParaRPr lang="en-US" sz="2800" dirty="0">
              <a:solidFill>
                <a:schemeClr val="bg1"/>
              </a:solidFill>
            </a:endParaRPr>
          </a:p>
        </p:txBody>
      </p:sp>
      <p:sp>
        <p:nvSpPr>
          <p:cNvPr id="10243" name="Text Box 4"/>
          <p:cNvSpPr txBox="1">
            <a:spLocks noChangeArrowheads="1"/>
          </p:cNvSpPr>
          <p:nvPr/>
        </p:nvSpPr>
        <p:spPr bwMode="auto">
          <a:xfrm>
            <a:off x="254000" y="103348"/>
            <a:ext cx="8382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3200" b="1" dirty="0">
                <a:solidFill>
                  <a:srgbClr val="FFFF00"/>
                </a:solidFill>
              </a:rPr>
              <a:t>History of the working group</a:t>
            </a:r>
          </a:p>
        </p:txBody>
      </p:sp>
      <p:sp>
        <p:nvSpPr>
          <p:cNvPr id="10245" name="Isosceles Triangle 2"/>
          <p:cNvSpPr>
            <a:spLocks noChangeArrowheads="1"/>
          </p:cNvSpPr>
          <p:nvPr/>
        </p:nvSpPr>
        <p:spPr bwMode="auto">
          <a:xfrm flipH="1" flipV="1">
            <a:off x="349251" y="4572000"/>
            <a:ext cx="220663" cy="217885"/>
          </a:xfrm>
          <a:prstGeom prst="triangle">
            <a:avLst>
              <a:gd name="adj" fmla="val 50000"/>
            </a:avLst>
          </a:prstGeom>
          <a:solidFill>
            <a:srgbClr val="FF0000"/>
          </a:solidFill>
          <a:ln w="9525" algn="ctr">
            <a:solidFill>
              <a:schemeClr val="tx1"/>
            </a:solidFill>
            <a:round/>
            <a:headEnd/>
            <a:tailEnd/>
          </a:ln>
        </p:spPr>
        <p:txBody>
          <a:bodyPr/>
          <a:lstStyle/>
          <a:p>
            <a:endParaRPr lang="en-US"/>
          </a:p>
        </p:txBody>
      </p:sp>
      <p:sp>
        <p:nvSpPr>
          <p:cNvPr id="24" name="Isosceles Triangle 23"/>
          <p:cNvSpPr>
            <a:spLocks noChangeArrowheads="1"/>
          </p:cNvSpPr>
          <p:nvPr/>
        </p:nvSpPr>
        <p:spPr bwMode="auto">
          <a:xfrm flipH="1" flipV="1">
            <a:off x="3124200" y="4577954"/>
            <a:ext cx="222250" cy="216694"/>
          </a:xfrm>
          <a:prstGeom prst="triangle">
            <a:avLst>
              <a:gd name="adj" fmla="val 50000"/>
            </a:avLst>
          </a:prstGeom>
          <a:solidFill>
            <a:srgbClr val="FF0000"/>
          </a:solidFill>
          <a:ln w="9525" algn="ctr">
            <a:solidFill>
              <a:schemeClr val="tx1"/>
            </a:solidFill>
            <a:round/>
            <a:headEnd/>
            <a:tailEnd/>
          </a:ln>
        </p:spPr>
        <p:txBody>
          <a:bodyPr/>
          <a:lstStyle/>
          <a:p>
            <a:endParaRPr lang="en-US"/>
          </a:p>
        </p:txBody>
      </p:sp>
      <p:sp>
        <p:nvSpPr>
          <p:cNvPr id="25" name="Isosceles Triangle 24"/>
          <p:cNvSpPr>
            <a:spLocks noChangeArrowheads="1"/>
          </p:cNvSpPr>
          <p:nvPr/>
        </p:nvSpPr>
        <p:spPr bwMode="auto">
          <a:xfrm flipH="1" flipV="1">
            <a:off x="8101013" y="4582716"/>
            <a:ext cx="220662" cy="217884"/>
          </a:xfrm>
          <a:prstGeom prst="triangle">
            <a:avLst>
              <a:gd name="adj" fmla="val 50000"/>
            </a:avLst>
          </a:prstGeom>
          <a:solidFill>
            <a:srgbClr val="FF0000"/>
          </a:solidFill>
          <a:ln w="9525" algn="ctr">
            <a:solidFill>
              <a:schemeClr val="tx1"/>
            </a:solidFill>
            <a:round/>
            <a:headEnd/>
            <a:tailEnd/>
          </a:ln>
        </p:spPr>
        <p:txBody>
          <a:bodyPr/>
          <a:lstStyle/>
          <a:p>
            <a:endParaRPr lang="en-US"/>
          </a:p>
        </p:txBody>
      </p:sp>
      <p:grpSp>
        <p:nvGrpSpPr>
          <p:cNvPr id="10251" name="Group 1"/>
          <p:cNvGrpSpPr>
            <a:grpSpLocks/>
          </p:cNvGrpSpPr>
          <p:nvPr/>
        </p:nvGrpSpPr>
        <p:grpSpPr bwMode="auto">
          <a:xfrm>
            <a:off x="84138" y="4831851"/>
            <a:ext cx="9050337" cy="369332"/>
            <a:chOff x="84138" y="4932759"/>
            <a:chExt cx="9050337" cy="492443"/>
          </a:xfrm>
        </p:grpSpPr>
        <p:sp>
          <p:nvSpPr>
            <p:cNvPr id="10253" name="TextBox 3"/>
            <p:cNvSpPr txBox="1">
              <a:spLocks noChangeArrowheads="1"/>
            </p:cNvSpPr>
            <p:nvPr/>
          </p:nvSpPr>
          <p:spPr bwMode="auto">
            <a:xfrm>
              <a:off x="84138" y="4932759"/>
              <a:ext cx="186531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b="1" i="1"/>
                <a:t>Oviedo 2008</a:t>
              </a:r>
            </a:p>
          </p:txBody>
        </p:sp>
        <p:sp>
          <p:nvSpPr>
            <p:cNvPr id="10254" name="TextBox 25"/>
            <p:cNvSpPr txBox="1">
              <a:spLocks noChangeArrowheads="1"/>
            </p:cNvSpPr>
            <p:nvPr/>
          </p:nvSpPr>
          <p:spPr bwMode="auto">
            <a:xfrm>
              <a:off x="2302668" y="4932759"/>
              <a:ext cx="186531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b="1" i="1"/>
                <a:t>Gramado 2009</a:t>
              </a:r>
            </a:p>
          </p:txBody>
        </p:sp>
        <p:sp>
          <p:nvSpPr>
            <p:cNvPr id="10255" name="TextBox 27"/>
            <p:cNvSpPr txBox="1">
              <a:spLocks noChangeArrowheads="1"/>
            </p:cNvSpPr>
            <p:nvPr/>
          </p:nvSpPr>
          <p:spPr bwMode="auto">
            <a:xfrm>
              <a:off x="7762875" y="4932759"/>
              <a:ext cx="13716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b="1" i="1"/>
                <a:t>Porto 2011</a:t>
              </a:r>
            </a:p>
          </p:txBody>
        </p:sp>
        <p:sp>
          <p:nvSpPr>
            <p:cNvPr id="10256" name="TextBox 25"/>
            <p:cNvSpPr txBox="1">
              <a:spLocks noChangeArrowheads="1"/>
            </p:cNvSpPr>
            <p:nvPr/>
          </p:nvSpPr>
          <p:spPr bwMode="auto">
            <a:xfrm>
              <a:off x="4953000" y="4932759"/>
              <a:ext cx="186531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b="1" i="1"/>
                <a:t>Belgrade 2010</a:t>
              </a:r>
            </a:p>
          </p:txBody>
        </p:sp>
      </p:grpSp>
      <p:pic>
        <p:nvPicPr>
          <p:cNvPr id="28"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3028950"/>
            <a:ext cx="1371601" cy="1546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250" y="3305292"/>
            <a:ext cx="6593472" cy="1269735"/>
          </a:xfrm>
          <a:prstGeom prst="rect">
            <a:avLst/>
          </a:prstGeom>
        </p:spPr>
      </p:pic>
      <p:cxnSp>
        <p:nvCxnSpPr>
          <p:cNvPr id="4" name="Straight Connector 3">
            <a:extLst>
              <a:ext uri="{FF2B5EF4-FFF2-40B4-BE49-F238E27FC236}">
                <a16:creationId xmlns:a16="http://schemas.microsoft.com/office/drawing/2014/main" id="{F52F6584-FC45-411D-A4A3-223BF5BEF8CD}"/>
              </a:ext>
            </a:extLst>
          </p:cNvPr>
          <p:cNvCxnSpPr>
            <a:cxnSpLocks/>
          </p:cNvCxnSpPr>
          <p:nvPr/>
        </p:nvCxnSpPr>
        <p:spPr>
          <a:xfrm flipV="1">
            <a:off x="0" y="4847035"/>
            <a:ext cx="9129716" cy="10715"/>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pic>
        <p:nvPicPr>
          <p:cNvPr id="30" name="Picture 2" descr="ICCP TM logo - transparent background">
            <a:extLst>
              <a:ext uri="{FF2B5EF4-FFF2-40B4-BE49-F238E27FC236}">
                <a16:creationId xmlns:a16="http://schemas.microsoft.com/office/drawing/2014/main" id="{8F7D0ED1-7E37-424B-8AEE-ABAA47A9BD94}"/>
              </a:ext>
            </a:extLst>
          </p:cNvPr>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8458200" y="3572"/>
            <a:ext cx="671516" cy="702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5">
            <a:extLst>
              <a:ext uri="{FF2B5EF4-FFF2-40B4-BE49-F238E27FC236}">
                <a16:creationId xmlns:a16="http://schemas.microsoft.com/office/drawing/2014/main" id="{325E098B-C6D3-41E5-A4DE-F78C97B5871E}"/>
              </a:ext>
            </a:extLst>
          </p:cNvPr>
          <p:cNvGrpSpPr>
            <a:grpSpLocks noChangeAspect="1"/>
          </p:cNvGrpSpPr>
          <p:nvPr/>
        </p:nvGrpSpPr>
        <p:grpSpPr bwMode="auto">
          <a:xfrm>
            <a:off x="21938" y="32252"/>
            <a:ext cx="1195388" cy="300038"/>
            <a:chOff x="4530" y="3792"/>
            <a:chExt cx="1058" cy="280"/>
          </a:xfrm>
          <a:solidFill>
            <a:schemeClr val="tx1"/>
          </a:solidFill>
        </p:grpSpPr>
        <p:sp>
          <p:nvSpPr>
            <p:cNvPr id="17" name="Freeform 15">
              <a:extLst>
                <a:ext uri="{FF2B5EF4-FFF2-40B4-BE49-F238E27FC236}">
                  <a16:creationId xmlns:a16="http://schemas.microsoft.com/office/drawing/2014/main" id="{12391848-5C03-4B12-82F3-48D595F969AF}"/>
                </a:ext>
              </a:extLst>
            </p:cNvPr>
            <p:cNvSpPr>
              <a:spLocks noChangeAspect="1"/>
            </p:cNvSpPr>
            <p:nvPr/>
          </p:nvSpPr>
          <p:spPr bwMode="auto">
            <a:xfrm>
              <a:off x="4839" y="3797"/>
              <a:ext cx="182" cy="274"/>
            </a:xfrm>
            <a:custGeom>
              <a:avLst/>
              <a:gdLst>
                <a:gd name="T0" fmla="*/ 366 w 368"/>
                <a:gd name="T1" fmla="*/ 383 h 548"/>
                <a:gd name="T2" fmla="*/ 366 w 368"/>
                <a:gd name="T3" fmla="*/ 383 h 548"/>
                <a:gd name="T4" fmla="*/ 366 w 368"/>
                <a:gd name="T5" fmla="*/ 403 h 548"/>
                <a:gd name="T6" fmla="*/ 340 w 368"/>
                <a:gd name="T7" fmla="*/ 479 h 548"/>
                <a:gd name="T8" fmla="*/ 271 w 368"/>
                <a:gd name="T9" fmla="*/ 534 h 548"/>
                <a:gd name="T10" fmla="*/ 185 w 368"/>
                <a:gd name="T11" fmla="*/ 548 h 548"/>
                <a:gd name="T12" fmla="*/ 103 w 368"/>
                <a:gd name="T13" fmla="*/ 537 h 548"/>
                <a:gd name="T14" fmla="*/ 31 w 368"/>
                <a:gd name="T15" fmla="*/ 488 h 548"/>
                <a:gd name="T16" fmla="*/ 3 w 368"/>
                <a:gd name="T17" fmla="*/ 408 h 548"/>
                <a:gd name="T18" fmla="*/ 0 w 368"/>
                <a:gd name="T19" fmla="*/ 383 h 548"/>
                <a:gd name="T20" fmla="*/ 0 w 368"/>
                <a:gd name="T21" fmla="*/ 383 h 548"/>
                <a:gd name="T22" fmla="*/ 0 w 368"/>
                <a:gd name="T23" fmla="*/ 376 h 548"/>
                <a:gd name="T24" fmla="*/ 0 w 368"/>
                <a:gd name="T25" fmla="*/ 144 h 548"/>
                <a:gd name="T26" fmla="*/ 1 w 368"/>
                <a:gd name="T27" fmla="*/ 0 h 548"/>
                <a:gd name="T28" fmla="*/ 19 w 368"/>
                <a:gd name="T29" fmla="*/ 0 h 548"/>
                <a:gd name="T30" fmla="*/ 112 w 368"/>
                <a:gd name="T31" fmla="*/ 0 h 548"/>
                <a:gd name="T32" fmla="*/ 113 w 368"/>
                <a:gd name="T33" fmla="*/ 8 h 548"/>
                <a:gd name="T34" fmla="*/ 113 w 368"/>
                <a:gd name="T35" fmla="*/ 234 h 548"/>
                <a:gd name="T36" fmla="*/ 114 w 368"/>
                <a:gd name="T37" fmla="*/ 374 h 548"/>
                <a:gd name="T38" fmla="*/ 114 w 368"/>
                <a:gd name="T39" fmla="*/ 374 h 548"/>
                <a:gd name="T40" fmla="*/ 114 w 368"/>
                <a:gd name="T41" fmla="*/ 374 h 548"/>
                <a:gd name="T42" fmla="*/ 119 w 368"/>
                <a:gd name="T43" fmla="*/ 418 h 548"/>
                <a:gd name="T44" fmla="*/ 140 w 368"/>
                <a:gd name="T45" fmla="*/ 454 h 548"/>
                <a:gd name="T46" fmla="*/ 173 w 368"/>
                <a:gd name="T47" fmla="*/ 468 h 548"/>
                <a:gd name="T48" fmla="*/ 195 w 368"/>
                <a:gd name="T49" fmla="*/ 468 h 548"/>
                <a:gd name="T50" fmla="*/ 231 w 368"/>
                <a:gd name="T51" fmla="*/ 452 h 548"/>
                <a:gd name="T52" fmla="*/ 250 w 368"/>
                <a:gd name="T53" fmla="*/ 415 h 548"/>
                <a:gd name="T54" fmla="*/ 255 w 368"/>
                <a:gd name="T55" fmla="*/ 374 h 548"/>
                <a:gd name="T56" fmla="*/ 255 w 368"/>
                <a:gd name="T57" fmla="*/ 374 h 548"/>
                <a:gd name="T58" fmla="*/ 255 w 368"/>
                <a:gd name="T59" fmla="*/ 374 h 548"/>
                <a:gd name="T60" fmla="*/ 255 w 368"/>
                <a:gd name="T61" fmla="*/ 317 h 548"/>
                <a:gd name="T62" fmla="*/ 254 w 368"/>
                <a:gd name="T63" fmla="*/ 8 h 548"/>
                <a:gd name="T64" fmla="*/ 256 w 368"/>
                <a:gd name="T65" fmla="*/ 0 h 548"/>
                <a:gd name="T66" fmla="*/ 325 w 368"/>
                <a:gd name="T67" fmla="*/ 0 h 548"/>
                <a:gd name="T68" fmla="*/ 368 w 368"/>
                <a:gd name="T69" fmla="*/ 0 h 548"/>
                <a:gd name="T70" fmla="*/ 368 w 368"/>
                <a:gd name="T71" fmla="*/ 0 h 548"/>
                <a:gd name="T72" fmla="*/ 368 w 368"/>
                <a:gd name="T73" fmla="*/ 0 h 548"/>
                <a:gd name="T74" fmla="*/ 368 w 368"/>
                <a:gd name="T75" fmla="*/ 60 h 548"/>
                <a:gd name="T76" fmla="*/ 366 w 368"/>
                <a:gd name="T77" fmla="*/ 376 h 548"/>
                <a:gd name="T78" fmla="*/ 368 w 368"/>
                <a:gd name="T79" fmla="*/ 383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8" h="548">
                  <a:moveTo>
                    <a:pt x="368" y="383"/>
                  </a:moveTo>
                  <a:lnTo>
                    <a:pt x="366" y="383"/>
                  </a:lnTo>
                  <a:lnTo>
                    <a:pt x="368" y="383"/>
                  </a:lnTo>
                  <a:lnTo>
                    <a:pt x="366" y="383"/>
                  </a:lnTo>
                  <a:lnTo>
                    <a:pt x="368" y="383"/>
                  </a:lnTo>
                  <a:lnTo>
                    <a:pt x="366" y="403"/>
                  </a:lnTo>
                  <a:lnTo>
                    <a:pt x="358" y="444"/>
                  </a:lnTo>
                  <a:lnTo>
                    <a:pt x="340" y="479"/>
                  </a:lnTo>
                  <a:lnTo>
                    <a:pt x="311" y="511"/>
                  </a:lnTo>
                  <a:lnTo>
                    <a:pt x="271" y="534"/>
                  </a:lnTo>
                  <a:lnTo>
                    <a:pt x="217" y="547"/>
                  </a:lnTo>
                  <a:lnTo>
                    <a:pt x="185" y="548"/>
                  </a:lnTo>
                  <a:lnTo>
                    <a:pt x="155" y="547"/>
                  </a:lnTo>
                  <a:lnTo>
                    <a:pt x="103" y="537"/>
                  </a:lnTo>
                  <a:lnTo>
                    <a:pt x="62" y="517"/>
                  </a:lnTo>
                  <a:lnTo>
                    <a:pt x="31" y="488"/>
                  </a:lnTo>
                  <a:lnTo>
                    <a:pt x="12" y="452"/>
                  </a:lnTo>
                  <a:lnTo>
                    <a:pt x="3" y="408"/>
                  </a:lnTo>
                  <a:lnTo>
                    <a:pt x="1" y="383"/>
                  </a:lnTo>
                  <a:lnTo>
                    <a:pt x="0" y="383"/>
                  </a:lnTo>
                  <a:lnTo>
                    <a:pt x="1" y="383"/>
                  </a:lnTo>
                  <a:lnTo>
                    <a:pt x="0" y="383"/>
                  </a:lnTo>
                  <a:lnTo>
                    <a:pt x="1" y="383"/>
                  </a:lnTo>
                  <a:lnTo>
                    <a:pt x="0" y="376"/>
                  </a:lnTo>
                  <a:lnTo>
                    <a:pt x="1" y="323"/>
                  </a:lnTo>
                  <a:lnTo>
                    <a:pt x="0" y="144"/>
                  </a:lnTo>
                  <a:lnTo>
                    <a:pt x="0" y="8"/>
                  </a:lnTo>
                  <a:lnTo>
                    <a:pt x="1" y="0"/>
                  </a:lnTo>
                  <a:lnTo>
                    <a:pt x="3" y="0"/>
                  </a:lnTo>
                  <a:lnTo>
                    <a:pt x="19" y="0"/>
                  </a:lnTo>
                  <a:lnTo>
                    <a:pt x="72" y="0"/>
                  </a:lnTo>
                  <a:lnTo>
                    <a:pt x="112" y="0"/>
                  </a:lnTo>
                  <a:lnTo>
                    <a:pt x="114" y="0"/>
                  </a:lnTo>
                  <a:lnTo>
                    <a:pt x="113" y="8"/>
                  </a:lnTo>
                  <a:lnTo>
                    <a:pt x="114" y="58"/>
                  </a:lnTo>
                  <a:lnTo>
                    <a:pt x="113" y="234"/>
                  </a:lnTo>
                  <a:lnTo>
                    <a:pt x="113" y="368"/>
                  </a:lnTo>
                  <a:lnTo>
                    <a:pt x="114" y="374"/>
                  </a:lnTo>
                  <a:lnTo>
                    <a:pt x="113" y="374"/>
                  </a:lnTo>
                  <a:lnTo>
                    <a:pt x="114" y="374"/>
                  </a:lnTo>
                  <a:lnTo>
                    <a:pt x="113" y="374"/>
                  </a:lnTo>
                  <a:lnTo>
                    <a:pt x="114" y="374"/>
                  </a:lnTo>
                  <a:lnTo>
                    <a:pt x="114" y="391"/>
                  </a:lnTo>
                  <a:lnTo>
                    <a:pt x="119" y="418"/>
                  </a:lnTo>
                  <a:lnTo>
                    <a:pt x="127" y="439"/>
                  </a:lnTo>
                  <a:lnTo>
                    <a:pt x="140" y="454"/>
                  </a:lnTo>
                  <a:lnTo>
                    <a:pt x="155" y="463"/>
                  </a:lnTo>
                  <a:lnTo>
                    <a:pt x="173" y="468"/>
                  </a:lnTo>
                  <a:lnTo>
                    <a:pt x="183" y="468"/>
                  </a:lnTo>
                  <a:lnTo>
                    <a:pt x="195" y="468"/>
                  </a:lnTo>
                  <a:lnTo>
                    <a:pt x="214" y="462"/>
                  </a:lnTo>
                  <a:lnTo>
                    <a:pt x="231" y="452"/>
                  </a:lnTo>
                  <a:lnTo>
                    <a:pt x="242" y="435"/>
                  </a:lnTo>
                  <a:lnTo>
                    <a:pt x="250" y="415"/>
                  </a:lnTo>
                  <a:lnTo>
                    <a:pt x="254" y="389"/>
                  </a:lnTo>
                  <a:lnTo>
                    <a:pt x="255" y="374"/>
                  </a:lnTo>
                  <a:lnTo>
                    <a:pt x="254" y="374"/>
                  </a:lnTo>
                  <a:lnTo>
                    <a:pt x="255" y="374"/>
                  </a:lnTo>
                  <a:lnTo>
                    <a:pt x="254" y="374"/>
                  </a:lnTo>
                  <a:lnTo>
                    <a:pt x="255" y="374"/>
                  </a:lnTo>
                  <a:lnTo>
                    <a:pt x="254" y="368"/>
                  </a:lnTo>
                  <a:lnTo>
                    <a:pt x="255" y="317"/>
                  </a:lnTo>
                  <a:lnTo>
                    <a:pt x="254" y="141"/>
                  </a:lnTo>
                  <a:lnTo>
                    <a:pt x="254" y="8"/>
                  </a:lnTo>
                  <a:lnTo>
                    <a:pt x="255" y="0"/>
                  </a:lnTo>
                  <a:lnTo>
                    <a:pt x="256" y="0"/>
                  </a:lnTo>
                  <a:lnTo>
                    <a:pt x="272" y="0"/>
                  </a:lnTo>
                  <a:lnTo>
                    <a:pt x="325" y="0"/>
                  </a:lnTo>
                  <a:lnTo>
                    <a:pt x="365" y="0"/>
                  </a:lnTo>
                  <a:lnTo>
                    <a:pt x="368" y="0"/>
                  </a:lnTo>
                  <a:lnTo>
                    <a:pt x="366" y="0"/>
                  </a:lnTo>
                  <a:lnTo>
                    <a:pt x="368" y="0"/>
                  </a:lnTo>
                  <a:lnTo>
                    <a:pt x="366" y="0"/>
                  </a:lnTo>
                  <a:lnTo>
                    <a:pt x="368" y="0"/>
                  </a:lnTo>
                  <a:lnTo>
                    <a:pt x="366" y="8"/>
                  </a:lnTo>
                  <a:lnTo>
                    <a:pt x="368" y="60"/>
                  </a:lnTo>
                  <a:lnTo>
                    <a:pt x="366" y="239"/>
                  </a:lnTo>
                  <a:lnTo>
                    <a:pt x="366" y="376"/>
                  </a:lnTo>
                  <a:lnTo>
                    <a:pt x="368" y="383"/>
                  </a:lnTo>
                  <a:lnTo>
                    <a:pt x="368" y="383"/>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8" name="Freeform 16">
              <a:extLst>
                <a:ext uri="{FF2B5EF4-FFF2-40B4-BE49-F238E27FC236}">
                  <a16:creationId xmlns:a16="http://schemas.microsoft.com/office/drawing/2014/main" id="{92C8372A-DD77-4526-A3D7-4AFC014CBD80}"/>
                </a:ext>
              </a:extLst>
            </p:cNvPr>
            <p:cNvSpPr>
              <a:spLocks noChangeAspect="1"/>
            </p:cNvSpPr>
            <p:nvPr/>
          </p:nvSpPr>
          <p:spPr bwMode="auto">
            <a:xfrm>
              <a:off x="5035" y="3792"/>
              <a:ext cx="174" cy="279"/>
            </a:xfrm>
            <a:custGeom>
              <a:avLst/>
              <a:gdLst>
                <a:gd name="T0" fmla="*/ 0 w 350"/>
                <a:gd name="T1" fmla="*/ 382 h 558"/>
                <a:gd name="T2" fmla="*/ 0 w 350"/>
                <a:gd name="T3" fmla="*/ 382 h 558"/>
                <a:gd name="T4" fmla="*/ 2 w 350"/>
                <a:gd name="T5" fmla="*/ 382 h 558"/>
                <a:gd name="T6" fmla="*/ 71 w 350"/>
                <a:gd name="T7" fmla="*/ 382 h 558"/>
                <a:gd name="T8" fmla="*/ 114 w 350"/>
                <a:gd name="T9" fmla="*/ 382 h 558"/>
                <a:gd name="T10" fmla="*/ 114 w 350"/>
                <a:gd name="T11" fmla="*/ 382 h 558"/>
                <a:gd name="T12" fmla="*/ 114 w 350"/>
                <a:gd name="T13" fmla="*/ 382 h 558"/>
                <a:gd name="T14" fmla="*/ 115 w 350"/>
                <a:gd name="T15" fmla="*/ 419 h 558"/>
                <a:gd name="T16" fmla="*/ 126 w 350"/>
                <a:gd name="T17" fmla="*/ 458 h 558"/>
                <a:gd name="T18" fmla="*/ 163 w 350"/>
                <a:gd name="T19" fmla="*/ 478 h 558"/>
                <a:gd name="T20" fmla="*/ 186 w 350"/>
                <a:gd name="T21" fmla="*/ 478 h 558"/>
                <a:gd name="T22" fmla="*/ 215 w 350"/>
                <a:gd name="T23" fmla="*/ 466 h 558"/>
                <a:gd name="T24" fmla="*/ 230 w 350"/>
                <a:gd name="T25" fmla="*/ 441 h 558"/>
                <a:gd name="T26" fmla="*/ 235 w 350"/>
                <a:gd name="T27" fmla="*/ 416 h 558"/>
                <a:gd name="T28" fmla="*/ 217 w 350"/>
                <a:gd name="T29" fmla="*/ 374 h 558"/>
                <a:gd name="T30" fmla="*/ 175 w 350"/>
                <a:gd name="T31" fmla="*/ 341 h 558"/>
                <a:gd name="T32" fmla="*/ 66 w 350"/>
                <a:gd name="T33" fmla="*/ 271 h 558"/>
                <a:gd name="T34" fmla="*/ 8 w 350"/>
                <a:gd name="T35" fmla="*/ 152 h 558"/>
                <a:gd name="T36" fmla="*/ 8 w 350"/>
                <a:gd name="T37" fmla="*/ 133 h 558"/>
                <a:gd name="T38" fmla="*/ 32 w 350"/>
                <a:gd name="T39" fmla="*/ 60 h 558"/>
                <a:gd name="T40" fmla="*/ 99 w 350"/>
                <a:gd name="T41" fmla="*/ 13 h 558"/>
                <a:gd name="T42" fmla="*/ 185 w 350"/>
                <a:gd name="T43" fmla="*/ 0 h 558"/>
                <a:gd name="T44" fmla="*/ 256 w 350"/>
                <a:gd name="T45" fmla="*/ 11 h 558"/>
                <a:gd name="T46" fmla="*/ 320 w 350"/>
                <a:gd name="T47" fmla="*/ 54 h 558"/>
                <a:gd name="T48" fmla="*/ 343 w 350"/>
                <a:gd name="T49" fmla="*/ 136 h 558"/>
                <a:gd name="T50" fmla="*/ 342 w 350"/>
                <a:gd name="T51" fmla="*/ 163 h 558"/>
                <a:gd name="T52" fmla="*/ 342 w 350"/>
                <a:gd name="T53" fmla="*/ 163 h 558"/>
                <a:gd name="T54" fmla="*/ 340 w 350"/>
                <a:gd name="T55" fmla="*/ 163 h 558"/>
                <a:gd name="T56" fmla="*/ 274 w 350"/>
                <a:gd name="T57" fmla="*/ 163 h 558"/>
                <a:gd name="T58" fmla="*/ 232 w 350"/>
                <a:gd name="T59" fmla="*/ 163 h 558"/>
                <a:gd name="T60" fmla="*/ 232 w 350"/>
                <a:gd name="T61" fmla="*/ 163 h 558"/>
                <a:gd name="T62" fmla="*/ 232 w 350"/>
                <a:gd name="T63" fmla="*/ 163 h 558"/>
                <a:gd name="T64" fmla="*/ 230 w 350"/>
                <a:gd name="T65" fmla="*/ 134 h 558"/>
                <a:gd name="T66" fmla="*/ 218 w 350"/>
                <a:gd name="T67" fmla="*/ 100 h 558"/>
                <a:gd name="T68" fmla="*/ 191 w 350"/>
                <a:gd name="T69" fmla="*/ 82 h 558"/>
                <a:gd name="T70" fmla="*/ 171 w 350"/>
                <a:gd name="T71" fmla="*/ 82 h 558"/>
                <a:gd name="T72" fmla="*/ 142 w 350"/>
                <a:gd name="T73" fmla="*/ 92 h 558"/>
                <a:gd name="T74" fmla="*/ 125 w 350"/>
                <a:gd name="T75" fmla="*/ 114 h 558"/>
                <a:gd name="T76" fmla="*/ 122 w 350"/>
                <a:gd name="T77" fmla="*/ 138 h 558"/>
                <a:gd name="T78" fmla="*/ 138 w 350"/>
                <a:gd name="T79" fmla="*/ 182 h 558"/>
                <a:gd name="T80" fmla="*/ 180 w 350"/>
                <a:gd name="T81" fmla="*/ 215 h 558"/>
                <a:gd name="T82" fmla="*/ 290 w 350"/>
                <a:gd name="T83" fmla="*/ 282 h 558"/>
                <a:gd name="T84" fmla="*/ 349 w 350"/>
                <a:gd name="T85" fmla="*/ 402 h 558"/>
                <a:gd name="T86" fmla="*/ 347 w 350"/>
                <a:gd name="T87" fmla="*/ 435 h 558"/>
                <a:gd name="T88" fmla="*/ 305 w 350"/>
                <a:gd name="T89" fmla="*/ 521 h 558"/>
                <a:gd name="T90" fmla="*/ 226 w 350"/>
                <a:gd name="T91" fmla="*/ 554 h 558"/>
                <a:gd name="T92" fmla="*/ 161 w 350"/>
                <a:gd name="T93" fmla="*/ 558 h 558"/>
                <a:gd name="T94" fmla="*/ 161 w 350"/>
                <a:gd name="T95" fmla="*/ 558 h 558"/>
                <a:gd name="T96" fmla="*/ 161 w 350"/>
                <a:gd name="T97" fmla="*/ 558 h 558"/>
                <a:gd name="T98" fmla="*/ 161 w 350"/>
                <a:gd name="T99" fmla="*/ 558 h 558"/>
                <a:gd name="T100" fmla="*/ 161 w 350"/>
                <a:gd name="T101" fmla="*/ 558 h 558"/>
                <a:gd name="T102" fmla="*/ 76 w 350"/>
                <a:gd name="T103" fmla="*/ 544 h 558"/>
                <a:gd name="T104" fmla="*/ 16 w 350"/>
                <a:gd name="T105" fmla="*/ 489 h 558"/>
                <a:gd name="T106" fmla="*/ 0 w 350"/>
                <a:gd name="T107" fmla="*/ 406 h 558"/>
                <a:gd name="T108" fmla="*/ 1 w 350"/>
                <a:gd name="T109" fmla="*/ 382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0" h="558">
                  <a:moveTo>
                    <a:pt x="1" y="382"/>
                  </a:moveTo>
                  <a:lnTo>
                    <a:pt x="0" y="382"/>
                  </a:lnTo>
                  <a:lnTo>
                    <a:pt x="1" y="382"/>
                  </a:lnTo>
                  <a:lnTo>
                    <a:pt x="0" y="382"/>
                  </a:lnTo>
                  <a:lnTo>
                    <a:pt x="1" y="382"/>
                  </a:lnTo>
                  <a:lnTo>
                    <a:pt x="2" y="382"/>
                  </a:lnTo>
                  <a:lnTo>
                    <a:pt x="18" y="382"/>
                  </a:lnTo>
                  <a:lnTo>
                    <a:pt x="71" y="382"/>
                  </a:lnTo>
                  <a:lnTo>
                    <a:pt x="111" y="382"/>
                  </a:lnTo>
                  <a:lnTo>
                    <a:pt x="114" y="382"/>
                  </a:lnTo>
                  <a:lnTo>
                    <a:pt x="112" y="382"/>
                  </a:lnTo>
                  <a:lnTo>
                    <a:pt x="114" y="382"/>
                  </a:lnTo>
                  <a:lnTo>
                    <a:pt x="112" y="382"/>
                  </a:lnTo>
                  <a:lnTo>
                    <a:pt x="114" y="382"/>
                  </a:lnTo>
                  <a:lnTo>
                    <a:pt x="114" y="396"/>
                  </a:lnTo>
                  <a:lnTo>
                    <a:pt x="115" y="419"/>
                  </a:lnTo>
                  <a:lnTo>
                    <a:pt x="118" y="441"/>
                  </a:lnTo>
                  <a:lnTo>
                    <a:pt x="126" y="458"/>
                  </a:lnTo>
                  <a:lnTo>
                    <a:pt x="141" y="471"/>
                  </a:lnTo>
                  <a:lnTo>
                    <a:pt x="163" y="478"/>
                  </a:lnTo>
                  <a:lnTo>
                    <a:pt x="178" y="478"/>
                  </a:lnTo>
                  <a:lnTo>
                    <a:pt x="186" y="478"/>
                  </a:lnTo>
                  <a:lnTo>
                    <a:pt x="202" y="474"/>
                  </a:lnTo>
                  <a:lnTo>
                    <a:pt x="215" y="466"/>
                  </a:lnTo>
                  <a:lnTo>
                    <a:pt x="224" y="455"/>
                  </a:lnTo>
                  <a:lnTo>
                    <a:pt x="230" y="441"/>
                  </a:lnTo>
                  <a:lnTo>
                    <a:pt x="233" y="425"/>
                  </a:lnTo>
                  <a:lnTo>
                    <a:pt x="235" y="416"/>
                  </a:lnTo>
                  <a:lnTo>
                    <a:pt x="230" y="394"/>
                  </a:lnTo>
                  <a:lnTo>
                    <a:pt x="217" y="374"/>
                  </a:lnTo>
                  <a:lnTo>
                    <a:pt x="199" y="357"/>
                  </a:lnTo>
                  <a:lnTo>
                    <a:pt x="175" y="341"/>
                  </a:lnTo>
                  <a:lnTo>
                    <a:pt x="121" y="309"/>
                  </a:lnTo>
                  <a:lnTo>
                    <a:pt x="66" y="271"/>
                  </a:lnTo>
                  <a:lnTo>
                    <a:pt x="24" y="221"/>
                  </a:lnTo>
                  <a:lnTo>
                    <a:pt x="8" y="152"/>
                  </a:lnTo>
                  <a:lnTo>
                    <a:pt x="8" y="152"/>
                  </a:lnTo>
                  <a:lnTo>
                    <a:pt x="8" y="133"/>
                  </a:lnTo>
                  <a:lnTo>
                    <a:pt x="16" y="93"/>
                  </a:lnTo>
                  <a:lnTo>
                    <a:pt x="32" y="60"/>
                  </a:lnTo>
                  <a:lnTo>
                    <a:pt x="60" y="33"/>
                  </a:lnTo>
                  <a:lnTo>
                    <a:pt x="99" y="13"/>
                  </a:lnTo>
                  <a:lnTo>
                    <a:pt x="152" y="3"/>
                  </a:lnTo>
                  <a:lnTo>
                    <a:pt x="185" y="0"/>
                  </a:lnTo>
                  <a:lnTo>
                    <a:pt x="210" y="1"/>
                  </a:lnTo>
                  <a:lnTo>
                    <a:pt x="256" y="11"/>
                  </a:lnTo>
                  <a:lnTo>
                    <a:pt x="293" y="28"/>
                  </a:lnTo>
                  <a:lnTo>
                    <a:pt x="320" y="54"/>
                  </a:lnTo>
                  <a:lnTo>
                    <a:pt x="336" y="90"/>
                  </a:lnTo>
                  <a:lnTo>
                    <a:pt x="343" y="136"/>
                  </a:lnTo>
                  <a:lnTo>
                    <a:pt x="343" y="163"/>
                  </a:lnTo>
                  <a:lnTo>
                    <a:pt x="342" y="163"/>
                  </a:lnTo>
                  <a:lnTo>
                    <a:pt x="343" y="163"/>
                  </a:lnTo>
                  <a:lnTo>
                    <a:pt x="342" y="163"/>
                  </a:lnTo>
                  <a:lnTo>
                    <a:pt x="343" y="163"/>
                  </a:lnTo>
                  <a:lnTo>
                    <a:pt x="340" y="163"/>
                  </a:lnTo>
                  <a:lnTo>
                    <a:pt x="325" y="163"/>
                  </a:lnTo>
                  <a:lnTo>
                    <a:pt x="274" y="163"/>
                  </a:lnTo>
                  <a:lnTo>
                    <a:pt x="233" y="163"/>
                  </a:lnTo>
                  <a:lnTo>
                    <a:pt x="232" y="163"/>
                  </a:lnTo>
                  <a:lnTo>
                    <a:pt x="231" y="163"/>
                  </a:lnTo>
                  <a:lnTo>
                    <a:pt x="232" y="163"/>
                  </a:lnTo>
                  <a:lnTo>
                    <a:pt x="231" y="163"/>
                  </a:lnTo>
                  <a:lnTo>
                    <a:pt x="232" y="163"/>
                  </a:lnTo>
                  <a:lnTo>
                    <a:pt x="231" y="153"/>
                  </a:lnTo>
                  <a:lnTo>
                    <a:pt x="230" y="134"/>
                  </a:lnTo>
                  <a:lnTo>
                    <a:pt x="225" y="115"/>
                  </a:lnTo>
                  <a:lnTo>
                    <a:pt x="218" y="100"/>
                  </a:lnTo>
                  <a:lnTo>
                    <a:pt x="207" y="89"/>
                  </a:lnTo>
                  <a:lnTo>
                    <a:pt x="191" y="82"/>
                  </a:lnTo>
                  <a:lnTo>
                    <a:pt x="180" y="81"/>
                  </a:lnTo>
                  <a:lnTo>
                    <a:pt x="171" y="82"/>
                  </a:lnTo>
                  <a:lnTo>
                    <a:pt x="155" y="85"/>
                  </a:lnTo>
                  <a:lnTo>
                    <a:pt x="142" y="92"/>
                  </a:lnTo>
                  <a:lnTo>
                    <a:pt x="132" y="102"/>
                  </a:lnTo>
                  <a:lnTo>
                    <a:pt x="125" y="114"/>
                  </a:lnTo>
                  <a:lnTo>
                    <a:pt x="122" y="130"/>
                  </a:lnTo>
                  <a:lnTo>
                    <a:pt x="122" y="138"/>
                  </a:lnTo>
                  <a:lnTo>
                    <a:pt x="125" y="163"/>
                  </a:lnTo>
                  <a:lnTo>
                    <a:pt x="138" y="182"/>
                  </a:lnTo>
                  <a:lnTo>
                    <a:pt x="156" y="199"/>
                  </a:lnTo>
                  <a:lnTo>
                    <a:pt x="180" y="215"/>
                  </a:lnTo>
                  <a:lnTo>
                    <a:pt x="235" y="245"/>
                  </a:lnTo>
                  <a:lnTo>
                    <a:pt x="290" y="282"/>
                  </a:lnTo>
                  <a:lnTo>
                    <a:pt x="332" y="332"/>
                  </a:lnTo>
                  <a:lnTo>
                    <a:pt x="349" y="402"/>
                  </a:lnTo>
                  <a:lnTo>
                    <a:pt x="350" y="402"/>
                  </a:lnTo>
                  <a:lnTo>
                    <a:pt x="347" y="435"/>
                  </a:lnTo>
                  <a:lnTo>
                    <a:pt x="331" y="486"/>
                  </a:lnTo>
                  <a:lnTo>
                    <a:pt x="305" y="521"/>
                  </a:lnTo>
                  <a:lnTo>
                    <a:pt x="268" y="542"/>
                  </a:lnTo>
                  <a:lnTo>
                    <a:pt x="226" y="554"/>
                  </a:lnTo>
                  <a:lnTo>
                    <a:pt x="182" y="558"/>
                  </a:lnTo>
                  <a:lnTo>
                    <a:pt x="161" y="558"/>
                  </a:lnTo>
                  <a:lnTo>
                    <a:pt x="160" y="558"/>
                  </a:lnTo>
                  <a:lnTo>
                    <a:pt x="161" y="558"/>
                  </a:lnTo>
                  <a:lnTo>
                    <a:pt x="160" y="558"/>
                  </a:lnTo>
                  <a:lnTo>
                    <a:pt x="161" y="558"/>
                  </a:lnTo>
                  <a:lnTo>
                    <a:pt x="160" y="558"/>
                  </a:lnTo>
                  <a:lnTo>
                    <a:pt x="161" y="558"/>
                  </a:lnTo>
                  <a:lnTo>
                    <a:pt x="160" y="558"/>
                  </a:lnTo>
                  <a:lnTo>
                    <a:pt x="161" y="558"/>
                  </a:lnTo>
                  <a:lnTo>
                    <a:pt x="127" y="557"/>
                  </a:lnTo>
                  <a:lnTo>
                    <a:pt x="76" y="544"/>
                  </a:lnTo>
                  <a:lnTo>
                    <a:pt x="39" y="521"/>
                  </a:lnTo>
                  <a:lnTo>
                    <a:pt x="16" y="489"/>
                  </a:lnTo>
                  <a:lnTo>
                    <a:pt x="3" y="450"/>
                  </a:lnTo>
                  <a:lnTo>
                    <a:pt x="0" y="406"/>
                  </a:lnTo>
                  <a:lnTo>
                    <a:pt x="1" y="382"/>
                  </a:lnTo>
                  <a:lnTo>
                    <a:pt x="1" y="382"/>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9" name="Freeform 17">
              <a:extLst>
                <a:ext uri="{FF2B5EF4-FFF2-40B4-BE49-F238E27FC236}">
                  <a16:creationId xmlns:a16="http://schemas.microsoft.com/office/drawing/2014/main" id="{E80F6AA6-6F32-4658-A07F-268F9DEDD324}"/>
                </a:ext>
              </a:extLst>
            </p:cNvPr>
            <p:cNvSpPr>
              <a:spLocks noChangeAspect="1"/>
            </p:cNvSpPr>
            <p:nvPr/>
          </p:nvSpPr>
          <p:spPr bwMode="auto">
            <a:xfrm>
              <a:off x="5412" y="3792"/>
              <a:ext cx="176" cy="279"/>
            </a:xfrm>
            <a:custGeom>
              <a:avLst/>
              <a:gdLst>
                <a:gd name="T0" fmla="*/ 0 w 350"/>
                <a:gd name="T1" fmla="*/ 382 h 558"/>
                <a:gd name="T2" fmla="*/ 0 w 350"/>
                <a:gd name="T3" fmla="*/ 382 h 558"/>
                <a:gd name="T4" fmla="*/ 3 w 350"/>
                <a:gd name="T5" fmla="*/ 382 h 558"/>
                <a:gd name="T6" fmla="*/ 72 w 350"/>
                <a:gd name="T7" fmla="*/ 382 h 558"/>
                <a:gd name="T8" fmla="*/ 114 w 350"/>
                <a:gd name="T9" fmla="*/ 382 h 558"/>
                <a:gd name="T10" fmla="*/ 114 w 350"/>
                <a:gd name="T11" fmla="*/ 382 h 558"/>
                <a:gd name="T12" fmla="*/ 114 w 350"/>
                <a:gd name="T13" fmla="*/ 382 h 558"/>
                <a:gd name="T14" fmla="*/ 116 w 350"/>
                <a:gd name="T15" fmla="*/ 419 h 558"/>
                <a:gd name="T16" fmla="*/ 127 w 350"/>
                <a:gd name="T17" fmla="*/ 458 h 558"/>
                <a:gd name="T18" fmla="*/ 164 w 350"/>
                <a:gd name="T19" fmla="*/ 478 h 558"/>
                <a:gd name="T20" fmla="*/ 187 w 350"/>
                <a:gd name="T21" fmla="*/ 478 h 558"/>
                <a:gd name="T22" fmla="*/ 216 w 350"/>
                <a:gd name="T23" fmla="*/ 466 h 558"/>
                <a:gd name="T24" fmla="*/ 232 w 350"/>
                <a:gd name="T25" fmla="*/ 441 h 558"/>
                <a:gd name="T26" fmla="*/ 236 w 350"/>
                <a:gd name="T27" fmla="*/ 416 h 558"/>
                <a:gd name="T28" fmla="*/ 219 w 350"/>
                <a:gd name="T29" fmla="*/ 374 h 558"/>
                <a:gd name="T30" fmla="*/ 177 w 350"/>
                <a:gd name="T31" fmla="*/ 341 h 558"/>
                <a:gd name="T32" fmla="*/ 67 w 350"/>
                <a:gd name="T33" fmla="*/ 271 h 558"/>
                <a:gd name="T34" fmla="*/ 8 w 350"/>
                <a:gd name="T35" fmla="*/ 152 h 558"/>
                <a:gd name="T36" fmla="*/ 8 w 350"/>
                <a:gd name="T37" fmla="*/ 133 h 558"/>
                <a:gd name="T38" fmla="*/ 33 w 350"/>
                <a:gd name="T39" fmla="*/ 60 h 558"/>
                <a:gd name="T40" fmla="*/ 101 w 350"/>
                <a:gd name="T41" fmla="*/ 13 h 558"/>
                <a:gd name="T42" fmla="*/ 187 w 350"/>
                <a:gd name="T43" fmla="*/ 0 h 558"/>
                <a:gd name="T44" fmla="*/ 258 w 350"/>
                <a:gd name="T45" fmla="*/ 11 h 558"/>
                <a:gd name="T46" fmla="*/ 320 w 350"/>
                <a:gd name="T47" fmla="*/ 54 h 558"/>
                <a:gd name="T48" fmla="*/ 344 w 350"/>
                <a:gd name="T49" fmla="*/ 136 h 558"/>
                <a:gd name="T50" fmla="*/ 342 w 350"/>
                <a:gd name="T51" fmla="*/ 163 h 558"/>
                <a:gd name="T52" fmla="*/ 342 w 350"/>
                <a:gd name="T53" fmla="*/ 163 h 558"/>
                <a:gd name="T54" fmla="*/ 341 w 350"/>
                <a:gd name="T55" fmla="*/ 163 h 558"/>
                <a:gd name="T56" fmla="*/ 274 w 350"/>
                <a:gd name="T57" fmla="*/ 163 h 558"/>
                <a:gd name="T58" fmla="*/ 234 w 350"/>
                <a:gd name="T59" fmla="*/ 163 h 558"/>
                <a:gd name="T60" fmla="*/ 234 w 350"/>
                <a:gd name="T61" fmla="*/ 163 h 558"/>
                <a:gd name="T62" fmla="*/ 234 w 350"/>
                <a:gd name="T63" fmla="*/ 163 h 558"/>
                <a:gd name="T64" fmla="*/ 232 w 350"/>
                <a:gd name="T65" fmla="*/ 134 h 558"/>
                <a:gd name="T66" fmla="*/ 220 w 350"/>
                <a:gd name="T67" fmla="*/ 100 h 558"/>
                <a:gd name="T68" fmla="*/ 192 w 350"/>
                <a:gd name="T69" fmla="*/ 82 h 558"/>
                <a:gd name="T70" fmla="*/ 172 w 350"/>
                <a:gd name="T71" fmla="*/ 82 h 558"/>
                <a:gd name="T72" fmla="*/ 143 w 350"/>
                <a:gd name="T73" fmla="*/ 92 h 558"/>
                <a:gd name="T74" fmla="*/ 127 w 350"/>
                <a:gd name="T75" fmla="*/ 114 h 558"/>
                <a:gd name="T76" fmla="*/ 124 w 350"/>
                <a:gd name="T77" fmla="*/ 138 h 558"/>
                <a:gd name="T78" fmla="*/ 140 w 350"/>
                <a:gd name="T79" fmla="*/ 182 h 558"/>
                <a:gd name="T80" fmla="*/ 182 w 350"/>
                <a:gd name="T81" fmla="*/ 215 h 558"/>
                <a:gd name="T82" fmla="*/ 291 w 350"/>
                <a:gd name="T83" fmla="*/ 282 h 558"/>
                <a:gd name="T84" fmla="*/ 349 w 350"/>
                <a:gd name="T85" fmla="*/ 402 h 558"/>
                <a:gd name="T86" fmla="*/ 348 w 350"/>
                <a:gd name="T87" fmla="*/ 435 h 558"/>
                <a:gd name="T88" fmla="*/ 306 w 350"/>
                <a:gd name="T89" fmla="*/ 521 h 558"/>
                <a:gd name="T90" fmla="*/ 227 w 350"/>
                <a:gd name="T91" fmla="*/ 554 h 558"/>
                <a:gd name="T92" fmla="*/ 162 w 350"/>
                <a:gd name="T93" fmla="*/ 558 h 558"/>
                <a:gd name="T94" fmla="*/ 162 w 350"/>
                <a:gd name="T95" fmla="*/ 558 h 558"/>
                <a:gd name="T96" fmla="*/ 162 w 350"/>
                <a:gd name="T97" fmla="*/ 558 h 558"/>
                <a:gd name="T98" fmla="*/ 162 w 350"/>
                <a:gd name="T99" fmla="*/ 558 h 558"/>
                <a:gd name="T100" fmla="*/ 162 w 350"/>
                <a:gd name="T101" fmla="*/ 558 h 558"/>
                <a:gd name="T102" fmla="*/ 76 w 350"/>
                <a:gd name="T103" fmla="*/ 544 h 558"/>
                <a:gd name="T104" fmla="*/ 17 w 350"/>
                <a:gd name="T105" fmla="*/ 489 h 558"/>
                <a:gd name="T106" fmla="*/ 0 w 350"/>
                <a:gd name="T107" fmla="*/ 406 h 558"/>
                <a:gd name="T108" fmla="*/ 2 w 350"/>
                <a:gd name="T109" fmla="*/ 382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0" h="558">
                  <a:moveTo>
                    <a:pt x="2" y="382"/>
                  </a:moveTo>
                  <a:lnTo>
                    <a:pt x="0" y="382"/>
                  </a:lnTo>
                  <a:lnTo>
                    <a:pt x="2" y="382"/>
                  </a:lnTo>
                  <a:lnTo>
                    <a:pt x="0" y="382"/>
                  </a:lnTo>
                  <a:lnTo>
                    <a:pt x="2" y="382"/>
                  </a:lnTo>
                  <a:lnTo>
                    <a:pt x="3" y="382"/>
                  </a:lnTo>
                  <a:lnTo>
                    <a:pt x="19" y="382"/>
                  </a:lnTo>
                  <a:lnTo>
                    <a:pt x="72" y="382"/>
                  </a:lnTo>
                  <a:lnTo>
                    <a:pt x="112" y="382"/>
                  </a:lnTo>
                  <a:lnTo>
                    <a:pt x="114" y="382"/>
                  </a:lnTo>
                  <a:lnTo>
                    <a:pt x="113" y="382"/>
                  </a:lnTo>
                  <a:lnTo>
                    <a:pt x="114" y="382"/>
                  </a:lnTo>
                  <a:lnTo>
                    <a:pt x="113" y="382"/>
                  </a:lnTo>
                  <a:lnTo>
                    <a:pt x="114" y="382"/>
                  </a:lnTo>
                  <a:lnTo>
                    <a:pt x="114" y="396"/>
                  </a:lnTo>
                  <a:lnTo>
                    <a:pt x="116" y="419"/>
                  </a:lnTo>
                  <a:lnTo>
                    <a:pt x="119" y="441"/>
                  </a:lnTo>
                  <a:lnTo>
                    <a:pt x="127" y="458"/>
                  </a:lnTo>
                  <a:lnTo>
                    <a:pt x="142" y="471"/>
                  </a:lnTo>
                  <a:lnTo>
                    <a:pt x="164" y="478"/>
                  </a:lnTo>
                  <a:lnTo>
                    <a:pt x="179" y="478"/>
                  </a:lnTo>
                  <a:lnTo>
                    <a:pt x="187" y="478"/>
                  </a:lnTo>
                  <a:lnTo>
                    <a:pt x="203" y="474"/>
                  </a:lnTo>
                  <a:lnTo>
                    <a:pt x="216" y="466"/>
                  </a:lnTo>
                  <a:lnTo>
                    <a:pt x="226" y="455"/>
                  </a:lnTo>
                  <a:lnTo>
                    <a:pt x="232" y="441"/>
                  </a:lnTo>
                  <a:lnTo>
                    <a:pt x="235" y="425"/>
                  </a:lnTo>
                  <a:lnTo>
                    <a:pt x="236" y="416"/>
                  </a:lnTo>
                  <a:lnTo>
                    <a:pt x="232" y="394"/>
                  </a:lnTo>
                  <a:lnTo>
                    <a:pt x="219" y="374"/>
                  </a:lnTo>
                  <a:lnTo>
                    <a:pt x="201" y="357"/>
                  </a:lnTo>
                  <a:lnTo>
                    <a:pt x="177" y="341"/>
                  </a:lnTo>
                  <a:lnTo>
                    <a:pt x="121" y="309"/>
                  </a:lnTo>
                  <a:lnTo>
                    <a:pt x="67" y="271"/>
                  </a:lnTo>
                  <a:lnTo>
                    <a:pt x="25" y="221"/>
                  </a:lnTo>
                  <a:lnTo>
                    <a:pt x="8" y="152"/>
                  </a:lnTo>
                  <a:lnTo>
                    <a:pt x="8" y="152"/>
                  </a:lnTo>
                  <a:lnTo>
                    <a:pt x="8" y="133"/>
                  </a:lnTo>
                  <a:lnTo>
                    <a:pt x="17" y="93"/>
                  </a:lnTo>
                  <a:lnTo>
                    <a:pt x="33" y="60"/>
                  </a:lnTo>
                  <a:lnTo>
                    <a:pt x="60" y="33"/>
                  </a:lnTo>
                  <a:lnTo>
                    <a:pt x="101" y="13"/>
                  </a:lnTo>
                  <a:lnTo>
                    <a:pt x="154" y="3"/>
                  </a:lnTo>
                  <a:lnTo>
                    <a:pt x="187" y="0"/>
                  </a:lnTo>
                  <a:lnTo>
                    <a:pt x="212" y="1"/>
                  </a:lnTo>
                  <a:lnTo>
                    <a:pt x="258" y="11"/>
                  </a:lnTo>
                  <a:lnTo>
                    <a:pt x="294" y="28"/>
                  </a:lnTo>
                  <a:lnTo>
                    <a:pt x="320" y="54"/>
                  </a:lnTo>
                  <a:lnTo>
                    <a:pt x="338" y="90"/>
                  </a:lnTo>
                  <a:lnTo>
                    <a:pt x="344" y="136"/>
                  </a:lnTo>
                  <a:lnTo>
                    <a:pt x="344" y="163"/>
                  </a:lnTo>
                  <a:lnTo>
                    <a:pt x="342" y="163"/>
                  </a:lnTo>
                  <a:lnTo>
                    <a:pt x="344" y="163"/>
                  </a:lnTo>
                  <a:lnTo>
                    <a:pt x="342" y="163"/>
                  </a:lnTo>
                  <a:lnTo>
                    <a:pt x="344" y="163"/>
                  </a:lnTo>
                  <a:lnTo>
                    <a:pt x="341" y="163"/>
                  </a:lnTo>
                  <a:lnTo>
                    <a:pt x="326" y="163"/>
                  </a:lnTo>
                  <a:lnTo>
                    <a:pt x="274" y="163"/>
                  </a:lnTo>
                  <a:lnTo>
                    <a:pt x="235" y="163"/>
                  </a:lnTo>
                  <a:lnTo>
                    <a:pt x="234" y="163"/>
                  </a:lnTo>
                  <a:lnTo>
                    <a:pt x="233" y="163"/>
                  </a:lnTo>
                  <a:lnTo>
                    <a:pt x="234" y="163"/>
                  </a:lnTo>
                  <a:lnTo>
                    <a:pt x="233" y="163"/>
                  </a:lnTo>
                  <a:lnTo>
                    <a:pt x="234" y="163"/>
                  </a:lnTo>
                  <a:lnTo>
                    <a:pt x="233" y="153"/>
                  </a:lnTo>
                  <a:lnTo>
                    <a:pt x="232" y="134"/>
                  </a:lnTo>
                  <a:lnTo>
                    <a:pt x="227" y="115"/>
                  </a:lnTo>
                  <a:lnTo>
                    <a:pt x="220" y="100"/>
                  </a:lnTo>
                  <a:lnTo>
                    <a:pt x="209" y="89"/>
                  </a:lnTo>
                  <a:lnTo>
                    <a:pt x="192" y="82"/>
                  </a:lnTo>
                  <a:lnTo>
                    <a:pt x="181" y="81"/>
                  </a:lnTo>
                  <a:lnTo>
                    <a:pt x="172" y="82"/>
                  </a:lnTo>
                  <a:lnTo>
                    <a:pt x="156" y="85"/>
                  </a:lnTo>
                  <a:lnTo>
                    <a:pt x="143" y="92"/>
                  </a:lnTo>
                  <a:lnTo>
                    <a:pt x="134" y="102"/>
                  </a:lnTo>
                  <a:lnTo>
                    <a:pt x="127" y="114"/>
                  </a:lnTo>
                  <a:lnTo>
                    <a:pt x="124" y="130"/>
                  </a:lnTo>
                  <a:lnTo>
                    <a:pt x="124" y="138"/>
                  </a:lnTo>
                  <a:lnTo>
                    <a:pt x="127" y="163"/>
                  </a:lnTo>
                  <a:lnTo>
                    <a:pt x="140" y="182"/>
                  </a:lnTo>
                  <a:lnTo>
                    <a:pt x="158" y="199"/>
                  </a:lnTo>
                  <a:lnTo>
                    <a:pt x="182" y="215"/>
                  </a:lnTo>
                  <a:lnTo>
                    <a:pt x="236" y="245"/>
                  </a:lnTo>
                  <a:lnTo>
                    <a:pt x="291" y="282"/>
                  </a:lnTo>
                  <a:lnTo>
                    <a:pt x="333" y="332"/>
                  </a:lnTo>
                  <a:lnTo>
                    <a:pt x="349" y="402"/>
                  </a:lnTo>
                  <a:lnTo>
                    <a:pt x="350" y="402"/>
                  </a:lnTo>
                  <a:lnTo>
                    <a:pt x="348" y="435"/>
                  </a:lnTo>
                  <a:lnTo>
                    <a:pt x="332" y="486"/>
                  </a:lnTo>
                  <a:lnTo>
                    <a:pt x="306" y="521"/>
                  </a:lnTo>
                  <a:lnTo>
                    <a:pt x="269" y="542"/>
                  </a:lnTo>
                  <a:lnTo>
                    <a:pt x="227" y="554"/>
                  </a:lnTo>
                  <a:lnTo>
                    <a:pt x="182" y="558"/>
                  </a:lnTo>
                  <a:lnTo>
                    <a:pt x="162" y="558"/>
                  </a:lnTo>
                  <a:lnTo>
                    <a:pt x="160" y="558"/>
                  </a:lnTo>
                  <a:lnTo>
                    <a:pt x="162" y="558"/>
                  </a:lnTo>
                  <a:lnTo>
                    <a:pt x="160" y="558"/>
                  </a:lnTo>
                  <a:lnTo>
                    <a:pt x="162" y="558"/>
                  </a:lnTo>
                  <a:lnTo>
                    <a:pt x="160" y="558"/>
                  </a:lnTo>
                  <a:lnTo>
                    <a:pt x="162" y="558"/>
                  </a:lnTo>
                  <a:lnTo>
                    <a:pt x="160" y="558"/>
                  </a:lnTo>
                  <a:lnTo>
                    <a:pt x="162" y="558"/>
                  </a:lnTo>
                  <a:lnTo>
                    <a:pt x="128" y="557"/>
                  </a:lnTo>
                  <a:lnTo>
                    <a:pt x="76" y="544"/>
                  </a:lnTo>
                  <a:lnTo>
                    <a:pt x="40" y="521"/>
                  </a:lnTo>
                  <a:lnTo>
                    <a:pt x="17" y="489"/>
                  </a:lnTo>
                  <a:lnTo>
                    <a:pt x="4" y="450"/>
                  </a:lnTo>
                  <a:lnTo>
                    <a:pt x="0" y="406"/>
                  </a:lnTo>
                  <a:lnTo>
                    <a:pt x="2" y="382"/>
                  </a:lnTo>
                  <a:lnTo>
                    <a:pt x="2" y="382"/>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20" name="Freeform 18">
              <a:extLst>
                <a:ext uri="{FF2B5EF4-FFF2-40B4-BE49-F238E27FC236}">
                  <a16:creationId xmlns:a16="http://schemas.microsoft.com/office/drawing/2014/main" id="{6D9BC0FE-96C3-4154-B0C3-10938C305A4F}"/>
                </a:ext>
              </a:extLst>
            </p:cNvPr>
            <p:cNvSpPr>
              <a:spLocks noChangeAspect="1"/>
            </p:cNvSpPr>
            <p:nvPr/>
          </p:nvSpPr>
          <p:spPr bwMode="auto">
            <a:xfrm>
              <a:off x="5219" y="3792"/>
              <a:ext cx="182" cy="280"/>
            </a:xfrm>
            <a:custGeom>
              <a:avLst/>
              <a:gdLst>
                <a:gd name="T0" fmla="*/ 256 w 364"/>
                <a:gd name="T1" fmla="*/ 351 h 559"/>
                <a:gd name="T2" fmla="*/ 256 w 364"/>
                <a:gd name="T3" fmla="*/ 422 h 559"/>
                <a:gd name="T4" fmla="*/ 257 w 364"/>
                <a:gd name="T5" fmla="*/ 467 h 559"/>
                <a:gd name="T6" fmla="*/ 251 w 364"/>
                <a:gd name="T7" fmla="*/ 470 h 559"/>
                <a:gd name="T8" fmla="*/ 250 w 364"/>
                <a:gd name="T9" fmla="*/ 470 h 559"/>
                <a:gd name="T10" fmla="*/ 250 w 364"/>
                <a:gd name="T11" fmla="*/ 470 h 559"/>
                <a:gd name="T12" fmla="*/ 247 w 364"/>
                <a:gd name="T13" fmla="*/ 472 h 559"/>
                <a:gd name="T14" fmla="*/ 218 w 364"/>
                <a:gd name="T15" fmla="*/ 479 h 559"/>
                <a:gd name="T16" fmla="*/ 195 w 364"/>
                <a:gd name="T17" fmla="*/ 480 h 559"/>
                <a:gd name="T18" fmla="*/ 155 w 364"/>
                <a:gd name="T19" fmla="*/ 473 h 559"/>
                <a:gd name="T20" fmla="*/ 125 w 364"/>
                <a:gd name="T21" fmla="*/ 428 h 559"/>
                <a:gd name="T22" fmla="*/ 114 w 364"/>
                <a:gd name="T23" fmla="*/ 321 h 559"/>
                <a:gd name="T24" fmla="*/ 114 w 364"/>
                <a:gd name="T25" fmla="*/ 256 h 559"/>
                <a:gd name="T26" fmla="*/ 128 w 364"/>
                <a:gd name="T27" fmla="*/ 125 h 559"/>
                <a:gd name="T28" fmla="*/ 155 w 364"/>
                <a:gd name="T29" fmla="*/ 89 h 559"/>
                <a:gd name="T30" fmla="*/ 183 w 364"/>
                <a:gd name="T31" fmla="*/ 81 h 559"/>
                <a:gd name="T32" fmla="*/ 197 w 364"/>
                <a:gd name="T33" fmla="*/ 82 h 559"/>
                <a:gd name="T34" fmla="*/ 233 w 364"/>
                <a:gd name="T35" fmla="*/ 98 h 559"/>
                <a:gd name="T36" fmla="*/ 248 w 364"/>
                <a:gd name="T37" fmla="*/ 131 h 559"/>
                <a:gd name="T38" fmla="*/ 251 w 364"/>
                <a:gd name="T39" fmla="*/ 163 h 559"/>
                <a:gd name="T40" fmla="*/ 251 w 364"/>
                <a:gd name="T41" fmla="*/ 163 h 559"/>
                <a:gd name="T42" fmla="*/ 251 w 364"/>
                <a:gd name="T43" fmla="*/ 163 h 559"/>
                <a:gd name="T44" fmla="*/ 269 w 364"/>
                <a:gd name="T45" fmla="*/ 163 h 559"/>
                <a:gd name="T46" fmla="*/ 362 w 364"/>
                <a:gd name="T47" fmla="*/ 163 h 559"/>
                <a:gd name="T48" fmla="*/ 363 w 364"/>
                <a:gd name="T49" fmla="*/ 163 h 559"/>
                <a:gd name="T50" fmla="*/ 363 w 364"/>
                <a:gd name="T51" fmla="*/ 163 h 559"/>
                <a:gd name="T52" fmla="*/ 363 w 364"/>
                <a:gd name="T53" fmla="*/ 138 h 559"/>
                <a:gd name="T54" fmla="*/ 331 w 364"/>
                <a:gd name="T55" fmla="*/ 58 h 559"/>
                <a:gd name="T56" fmla="*/ 263 w 364"/>
                <a:gd name="T57" fmla="*/ 12 h 559"/>
                <a:gd name="T58" fmla="*/ 192 w 364"/>
                <a:gd name="T59" fmla="*/ 0 h 559"/>
                <a:gd name="T60" fmla="*/ 83 w 364"/>
                <a:gd name="T61" fmla="*/ 24 h 559"/>
                <a:gd name="T62" fmla="*/ 15 w 364"/>
                <a:gd name="T63" fmla="*/ 114 h 559"/>
                <a:gd name="T64" fmla="*/ 0 w 364"/>
                <a:gd name="T65" fmla="*/ 242 h 559"/>
                <a:gd name="T66" fmla="*/ 0 w 364"/>
                <a:gd name="T67" fmla="*/ 325 h 559"/>
                <a:gd name="T68" fmla="*/ 22 w 364"/>
                <a:gd name="T69" fmla="*/ 470 h 559"/>
                <a:gd name="T70" fmla="*/ 98 w 364"/>
                <a:gd name="T71" fmla="*/ 544 h 559"/>
                <a:gd name="T72" fmla="*/ 212 w 364"/>
                <a:gd name="T73" fmla="*/ 559 h 559"/>
                <a:gd name="T74" fmla="*/ 248 w 364"/>
                <a:gd name="T75" fmla="*/ 558 h 559"/>
                <a:gd name="T76" fmla="*/ 349 w 364"/>
                <a:gd name="T77" fmla="*/ 543 h 559"/>
                <a:gd name="T78" fmla="*/ 360 w 364"/>
                <a:gd name="T79" fmla="*/ 540 h 559"/>
                <a:gd name="T80" fmla="*/ 363 w 364"/>
                <a:gd name="T81" fmla="*/ 537 h 559"/>
                <a:gd name="T82" fmla="*/ 363 w 364"/>
                <a:gd name="T83" fmla="*/ 527 h 559"/>
                <a:gd name="T84" fmla="*/ 363 w 364"/>
                <a:gd name="T85" fmla="*/ 364 h 559"/>
                <a:gd name="T86" fmla="*/ 364 w 364"/>
                <a:gd name="T87" fmla="*/ 267 h 559"/>
                <a:gd name="T88" fmla="*/ 364 w 364"/>
                <a:gd name="T89" fmla="*/ 267 h 559"/>
                <a:gd name="T90" fmla="*/ 364 w 364"/>
                <a:gd name="T91" fmla="*/ 267 h 559"/>
                <a:gd name="T92" fmla="*/ 337 w 364"/>
                <a:gd name="T93" fmla="*/ 267 h 559"/>
                <a:gd name="T94" fmla="*/ 193 w 364"/>
                <a:gd name="T95" fmla="*/ 267 h 559"/>
                <a:gd name="T96" fmla="*/ 190 w 364"/>
                <a:gd name="T97" fmla="*/ 280 h 559"/>
                <a:gd name="T98" fmla="*/ 189 w 364"/>
                <a:gd name="T99" fmla="*/ 347 h 559"/>
                <a:gd name="T100" fmla="*/ 189 w 364"/>
                <a:gd name="T101" fmla="*/ 348 h 559"/>
                <a:gd name="T102" fmla="*/ 189 w 364"/>
                <a:gd name="T103" fmla="*/ 348 h 559"/>
                <a:gd name="T104" fmla="*/ 192 w 364"/>
                <a:gd name="T105" fmla="*/ 348 h 559"/>
                <a:gd name="T106" fmla="*/ 232 w 364"/>
                <a:gd name="T107" fmla="*/ 348 h 559"/>
                <a:gd name="T108" fmla="*/ 257 w 364"/>
                <a:gd name="T109" fmla="*/ 348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4" h="559">
                  <a:moveTo>
                    <a:pt x="257" y="348"/>
                  </a:moveTo>
                  <a:lnTo>
                    <a:pt x="256" y="351"/>
                  </a:lnTo>
                  <a:lnTo>
                    <a:pt x="257" y="367"/>
                  </a:lnTo>
                  <a:lnTo>
                    <a:pt x="256" y="422"/>
                  </a:lnTo>
                  <a:lnTo>
                    <a:pt x="256" y="465"/>
                  </a:lnTo>
                  <a:lnTo>
                    <a:pt x="257" y="467"/>
                  </a:lnTo>
                  <a:lnTo>
                    <a:pt x="253" y="470"/>
                  </a:lnTo>
                  <a:lnTo>
                    <a:pt x="251" y="470"/>
                  </a:lnTo>
                  <a:lnTo>
                    <a:pt x="251" y="470"/>
                  </a:lnTo>
                  <a:lnTo>
                    <a:pt x="250" y="470"/>
                  </a:lnTo>
                  <a:lnTo>
                    <a:pt x="251" y="470"/>
                  </a:lnTo>
                  <a:lnTo>
                    <a:pt x="250" y="470"/>
                  </a:lnTo>
                  <a:lnTo>
                    <a:pt x="251" y="470"/>
                  </a:lnTo>
                  <a:lnTo>
                    <a:pt x="247" y="472"/>
                  </a:lnTo>
                  <a:lnTo>
                    <a:pt x="238" y="474"/>
                  </a:lnTo>
                  <a:lnTo>
                    <a:pt x="218" y="479"/>
                  </a:lnTo>
                  <a:lnTo>
                    <a:pt x="200" y="480"/>
                  </a:lnTo>
                  <a:lnTo>
                    <a:pt x="195" y="480"/>
                  </a:lnTo>
                  <a:lnTo>
                    <a:pt x="179" y="480"/>
                  </a:lnTo>
                  <a:lnTo>
                    <a:pt x="155" y="473"/>
                  </a:lnTo>
                  <a:lnTo>
                    <a:pt x="136" y="457"/>
                  </a:lnTo>
                  <a:lnTo>
                    <a:pt x="125" y="428"/>
                  </a:lnTo>
                  <a:lnTo>
                    <a:pt x="118" y="384"/>
                  </a:lnTo>
                  <a:lnTo>
                    <a:pt x="114" y="321"/>
                  </a:lnTo>
                  <a:lnTo>
                    <a:pt x="114" y="281"/>
                  </a:lnTo>
                  <a:lnTo>
                    <a:pt x="114" y="256"/>
                  </a:lnTo>
                  <a:lnTo>
                    <a:pt x="114" y="206"/>
                  </a:lnTo>
                  <a:lnTo>
                    <a:pt x="128" y="125"/>
                  </a:lnTo>
                  <a:lnTo>
                    <a:pt x="143" y="98"/>
                  </a:lnTo>
                  <a:lnTo>
                    <a:pt x="155" y="89"/>
                  </a:lnTo>
                  <a:lnTo>
                    <a:pt x="167" y="83"/>
                  </a:lnTo>
                  <a:lnTo>
                    <a:pt x="183" y="81"/>
                  </a:lnTo>
                  <a:lnTo>
                    <a:pt x="185" y="81"/>
                  </a:lnTo>
                  <a:lnTo>
                    <a:pt x="197" y="82"/>
                  </a:lnTo>
                  <a:lnTo>
                    <a:pt x="218" y="88"/>
                  </a:lnTo>
                  <a:lnTo>
                    <a:pt x="233" y="98"/>
                  </a:lnTo>
                  <a:lnTo>
                    <a:pt x="242" y="113"/>
                  </a:lnTo>
                  <a:lnTo>
                    <a:pt x="248" y="131"/>
                  </a:lnTo>
                  <a:lnTo>
                    <a:pt x="250" y="152"/>
                  </a:lnTo>
                  <a:lnTo>
                    <a:pt x="251" y="163"/>
                  </a:lnTo>
                  <a:lnTo>
                    <a:pt x="250" y="163"/>
                  </a:lnTo>
                  <a:lnTo>
                    <a:pt x="251" y="163"/>
                  </a:lnTo>
                  <a:lnTo>
                    <a:pt x="250" y="163"/>
                  </a:lnTo>
                  <a:lnTo>
                    <a:pt x="251" y="163"/>
                  </a:lnTo>
                  <a:lnTo>
                    <a:pt x="253" y="163"/>
                  </a:lnTo>
                  <a:lnTo>
                    <a:pt x="269" y="163"/>
                  </a:lnTo>
                  <a:lnTo>
                    <a:pt x="322" y="163"/>
                  </a:lnTo>
                  <a:lnTo>
                    <a:pt x="362" y="163"/>
                  </a:lnTo>
                  <a:lnTo>
                    <a:pt x="364" y="163"/>
                  </a:lnTo>
                  <a:lnTo>
                    <a:pt x="363" y="163"/>
                  </a:lnTo>
                  <a:lnTo>
                    <a:pt x="364" y="163"/>
                  </a:lnTo>
                  <a:lnTo>
                    <a:pt x="363" y="163"/>
                  </a:lnTo>
                  <a:lnTo>
                    <a:pt x="364" y="163"/>
                  </a:lnTo>
                  <a:lnTo>
                    <a:pt x="363" y="138"/>
                  </a:lnTo>
                  <a:lnTo>
                    <a:pt x="352" y="93"/>
                  </a:lnTo>
                  <a:lnTo>
                    <a:pt x="331" y="58"/>
                  </a:lnTo>
                  <a:lnTo>
                    <a:pt x="301" y="30"/>
                  </a:lnTo>
                  <a:lnTo>
                    <a:pt x="263" y="12"/>
                  </a:lnTo>
                  <a:lnTo>
                    <a:pt x="217" y="3"/>
                  </a:lnTo>
                  <a:lnTo>
                    <a:pt x="192" y="0"/>
                  </a:lnTo>
                  <a:lnTo>
                    <a:pt x="148" y="4"/>
                  </a:lnTo>
                  <a:lnTo>
                    <a:pt x="83" y="24"/>
                  </a:lnTo>
                  <a:lnTo>
                    <a:pt x="41" y="62"/>
                  </a:lnTo>
                  <a:lnTo>
                    <a:pt x="15" y="114"/>
                  </a:lnTo>
                  <a:lnTo>
                    <a:pt x="4" y="175"/>
                  </a:lnTo>
                  <a:lnTo>
                    <a:pt x="0" y="242"/>
                  </a:lnTo>
                  <a:lnTo>
                    <a:pt x="0" y="275"/>
                  </a:lnTo>
                  <a:lnTo>
                    <a:pt x="0" y="325"/>
                  </a:lnTo>
                  <a:lnTo>
                    <a:pt x="6" y="406"/>
                  </a:lnTo>
                  <a:lnTo>
                    <a:pt x="22" y="470"/>
                  </a:lnTo>
                  <a:lnTo>
                    <a:pt x="51" y="516"/>
                  </a:lnTo>
                  <a:lnTo>
                    <a:pt x="98" y="544"/>
                  </a:lnTo>
                  <a:lnTo>
                    <a:pt x="167" y="558"/>
                  </a:lnTo>
                  <a:lnTo>
                    <a:pt x="212" y="559"/>
                  </a:lnTo>
                  <a:lnTo>
                    <a:pt x="223" y="559"/>
                  </a:lnTo>
                  <a:lnTo>
                    <a:pt x="248" y="558"/>
                  </a:lnTo>
                  <a:lnTo>
                    <a:pt x="302" y="551"/>
                  </a:lnTo>
                  <a:lnTo>
                    <a:pt x="349" y="543"/>
                  </a:lnTo>
                  <a:lnTo>
                    <a:pt x="358" y="540"/>
                  </a:lnTo>
                  <a:lnTo>
                    <a:pt x="360" y="540"/>
                  </a:lnTo>
                  <a:lnTo>
                    <a:pt x="362" y="539"/>
                  </a:lnTo>
                  <a:lnTo>
                    <a:pt x="363" y="537"/>
                  </a:lnTo>
                  <a:lnTo>
                    <a:pt x="364" y="535"/>
                  </a:lnTo>
                  <a:lnTo>
                    <a:pt x="363" y="527"/>
                  </a:lnTo>
                  <a:lnTo>
                    <a:pt x="364" y="488"/>
                  </a:lnTo>
                  <a:lnTo>
                    <a:pt x="363" y="364"/>
                  </a:lnTo>
                  <a:lnTo>
                    <a:pt x="363" y="273"/>
                  </a:lnTo>
                  <a:lnTo>
                    <a:pt x="364" y="267"/>
                  </a:lnTo>
                  <a:lnTo>
                    <a:pt x="363" y="267"/>
                  </a:lnTo>
                  <a:lnTo>
                    <a:pt x="364" y="267"/>
                  </a:lnTo>
                  <a:lnTo>
                    <a:pt x="363" y="267"/>
                  </a:lnTo>
                  <a:lnTo>
                    <a:pt x="364" y="267"/>
                  </a:lnTo>
                  <a:lnTo>
                    <a:pt x="361" y="267"/>
                  </a:lnTo>
                  <a:lnTo>
                    <a:pt x="337" y="267"/>
                  </a:lnTo>
                  <a:lnTo>
                    <a:pt x="255" y="267"/>
                  </a:lnTo>
                  <a:lnTo>
                    <a:pt x="193" y="267"/>
                  </a:lnTo>
                  <a:lnTo>
                    <a:pt x="190" y="267"/>
                  </a:lnTo>
                  <a:lnTo>
                    <a:pt x="190" y="280"/>
                  </a:lnTo>
                  <a:lnTo>
                    <a:pt x="189" y="318"/>
                  </a:lnTo>
                  <a:lnTo>
                    <a:pt x="189" y="347"/>
                  </a:lnTo>
                  <a:lnTo>
                    <a:pt x="190" y="348"/>
                  </a:lnTo>
                  <a:lnTo>
                    <a:pt x="189" y="348"/>
                  </a:lnTo>
                  <a:lnTo>
                    <a:pt x="190" y="348"/>
                  </a:lnTo>
                  <a:lnTo>
                    <a:pt x="189" y="348"/>
                  </a:lnTo>
                  <a:lnTo>
                    <a:pt x="190" y="348"/>
                  </a:lnTo>
                  <a:lnTo>
                    <a:pt x="192" y="348"/>
                  </a:lnTo>
                  <a:lnTo>
                    <a:pt x="201" y="348"/>
                  </a:lnTo>
                  <a:lnTo>
                    <a:pt x="232" y="348"/>
                  </a:lnTo>
                  <a:lnTo>
                    <a:pt x="255" y="348"/>
                  </a:lnTo>
                  <a:lnTo>
                    <a:pt x="257" y="348"/>
                  </a:lnTo>
                  <a:lnTo>
                    <a:pt x="257" y="348"/>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21" name="Freeform 19">
              <a:extLst>
                <a:ext uri="{FF2B5EF4-FFF2-40B4-BE49-F238E27FC236}">
                  <a16:creationId xmlns:a16="http://schemas.microsoft.com/office/drawing/2014/main" id="{C6774369-9944-4F89-B8FD-7F446DF3C2FC}"/>
                </a:ext>
              </a:extLst>
            </p:cNvPr>
            <p:cNvSpPr>
              <a:spLocks noChangeAspect="1"/>
            </p:cNvSpPr>
            <p:nvPr/>
          </p:nvSpPr>
          <p:spPr bwMode="auto">
            <a:xfrm>
              <a:off x="4530" y="3797"/>
              <a:ext cx="261" cy="108"/>
            </a:xfrm>
            <a:custGeom>
              <a:avLst/>
              <a:gdLst>
                <a:gd name="T0" fmla="*/ 149 w 524"/>
                <a:gd name="T1" fmla="*/ 182 h 215"/>
                <a:gd name="T2" fmla="*/ 148 w 524"/>
                <a:gd name="T3" fmla="*/ 182 h 215"/>
                <a:gd name="T4" fmla="*/ 149 w 524"/>
                <a:gd name="T5" fmla="*/ 182 h 215"/>
                <a:gd name="T6" fmla="*/ 148 w 524"/>
                <a:gd name="T7" fmla="*/ 182 h 215"/>
                <a:gd name="T8" fmla="*/ 149 w 524"/>
                <a:gd name="T9" fmla="*/ 182 h 215"/>
                <a:gd name="T10" fmla="*/ 161 w 524"/>
                <a:gd name="T11" fmla="*/ 193 h 215"/>
                <a:gd name="T12" fmla="*/ 188 w 524"/>
                <a:gd name="T13" fmla="*/ 207 h 215"/>
                <a:gd name="T14" fmla="*/ 215 w 524"/>
                <a:gd name="T15" fmla="*/ 215 h 215"/>
                <a:gd name="T16" fmla="*/ 241 w 524"/>
                <a:gd name="T17" fmla="*/ 215 h 215"/>
                <a:gd name="T18" fmla="*/ 266 w 524"/>
                <a:gd name="T19" fmla="*/ 210 h 215"/>
                <a:gd name="T20" fmla="*/ 290 w 524"/>
                <a:gd name="T21" fmla="*/ 200 h 215"/>
                <a:gd name="T22" fmla="*/ 302 w 524"/>
                <a:gd name="T23" fmla="*/ 193 h 215"/>
                <a:gd name="T24" fmla="*/ 310 w 524"/>
                <a:gd name="T25" fmla="*/ 187 h 215"/>
                <a:gd name="T26" fmla="*/ 338 w 524"/>
                <a:gd name="T27" fmla="*/ 170 h 215"/>
                <a:gd name="T28" fmla="*/ 418 w 524"/>
                <a:gd name="T29" fmla="*/ 116 h 215"/>
                <a:gd name="T30" fmla="*/ 504 w 524"/>
                <a:gd name="T31" fmla="*/ 58 h 215"/>
                <a:gd name="T32" fmla="*/ 524 w 524"/>
                <a:gd name="T33" fmla="*/ 46 h 215"/>
                <a:gd name="T34" fmla="*/ 523 w 524"/>
                <a:gd name="T35" fmla="*/ 46 h 215"/>
                <a:gd name="T36" fmla="*/ 524 w 524"/>
                <a:gd name="T37" fmla="*/ 46 h 215"/>
                <a:gd name="T38" fmla="*/ 523 w 524"/>
                <a:gd name="T39" fmla="*/ 46 h 215"/>
                <a:gd name="T40" fmla="*/ 524 w 524"/>
                <a:gd name="T41" fmla="*/ 46 h 215"/>
                <a:gd name="T42" fmla="*/ 524 w 524"/>
                <a:gd name="T43" fmla="*/ 39 h 215"/>
                <a:gd name="T44" fmla="*/ 523 w 524"/>
                <a:gd name="T45" fmla="*/ 18 h 215"/>
                <a:gd name="T46" fmla="*/ 523 w 524"/>
                <a:gd name="T47" fmla="*/ 1 h 215"/>
                <a:gd name="T48" fmla="*/ 524 w 524"/>
                <a:gd name="T49" fmla="*/ 0 h 215"/>
                <a:gd name="T50" fmla="*/ 514 w 524"/>
                <a:gd name="T51" fmla="*/ 0 h 215"/>
                <a:gd name="T52" fmla="*/ 442 w 524"/>
                <a:gd name="T53" fmla="*/ 0 h 215"/>
                <a:gd name="T54" fmla="*/ 197 w 524"/>
                <a:gd name="T55" fmla="*/ 0 h 215"/>
                <a:gd name="T56" fmla="*/ 11 w 524"/>
                <a:gd name="T57" fmla="*/ 0 h 215"/>
                <a:gd name="T58" fmla="*/ 1 w 524"/>
                <a:gd name="T59" fmla="*/ 0 h 215"/>
                <a:gd name="T60" fmla="*/ 0 w 524"/>
                <a:gd name="T61" fmla="*/ 3 h 215"/>
                <a:gd name="T62" fmla="*/ 1 w 524"/>
                <a:gd name="T63" fmla="*/ 19 h 215"/>
                <a:gd name="T64" fmla="*/ 0 w 524"/>
                <a:gd name="T65" fmla="*/ 77 h 215"/>
                <a:gd name="T66" fmla="*/ 0 w 524"/>
                <a:gd name="T67" fmla="*/ 120 h 215"/>
                <a:gd name="T68" fmla="*/ 1 w 524"/>
                <a:gd name="T69" fmla="*/ 123 h 215"/>
                <a:gd name="T70" fmla="*/ 0 w 524"/>
                <a:gd name="T71" fmla="*/ 123 h 215"/>
                <a:gd name="T72" fmla="*/ 1 w 524"/>
                <a:gd name="T73" fmla="*/ 123 h 215"/>
                <a:gd name="T74" fmla="*/ 0 w 524"/>
                <a:gd name="T75" fmla="*/ 123 h 215"/>
                <a:gd name="T76" fmla="*/ 1 w 524"/>
                <a:gd name="T77" fmla="*/ 123 h 215"/>
                <a:gd name="T78" fmla="*/ 9 w 524"/>
                <a:gd name="T79" fmla="*/ 121 h 215"/>
                <a:gd name="T80" fmla="*/ 28 w 524"/>
                <a:gd name="T81" fmla="*/ 121 h 215"/>
                <a:gd name="T82" fmla="*/ 74 w 524"/>
                <a:gd name="T83" fmla="*/ 133 h 215"/>
                <a:gd name="T84" fmla="*/ 130 w 524"/>
                <a:gd name="T85" fmla="*/ 167 h 215"/>
                <a:gd name="T86" fmla="*/ 146 w 524"/>
                <a:gd name="T87" fmla="*/ 180 h 215"/>
                <a:gd name="T88" fmla="*/ 145 w 524"/>
                <a:gd name="T89" fmla="*/ 180 h 215"/>
                <a:gd name="T90" fmla="*/ 146 w 524"/>
                <a:gd name="T91" fmla="*/ 180 h 215"/>
                <a:gd name="T92" fmla="*/ 145 w 524"/>
                <a:gd name="T93" fmla="*/ 180 h 215"/>
                <a:gd name="T94" fmla="*/ 146 w 524"/>
                <a:gd name="T95" fmla="*/ 180 h 215"/>
                <a:gd name="T96" fmla="*/ 145 w 524"/>
                <a:gd name="T97" fmla="*/ 180 h 215"/>
                <a:gd name="T98" fmla="*/ 146 w 524"/>
                <a:gd name="T99" fmla="*/ 180 h 215"/>
                <a:gd name="T100" fmla="*/ 145 w 524"/>
                <a:gd name="T101" fmla="*/ 180 h 215"/>
                <a:gd name="T102" fmla="*/ 146 w 524"/>
                <a:gd name="T103" fmla="*/ 180 h 215"/>
                <a:gd name="T104" fmla="*/ 148 w 524"/>
                <a:gd name="T105" fmla="*/ 182 h 215"/>
                <a:gd name="T106" fmla="*/ 149 w 524"/>
                <a:gd name="T107" fmla="*/ 182 h 215"/>
                <a:gd name="T108" fmla="*/ 149 w 524"/>
                <a:gd name="T109" fmla="*/ 18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4" h="215">
                  <a:moveTo>
                    <a:pt x="149" y="182"/>
                  </a:moveTo>
                  <a:lnTo>
                    <a:pt x="148" y="182"/>
                  </a:lnTo>
                  <a:lnTo>
                    <a:pt x="149" y="182"/>
                  </a:lnTo>
                  <a:lnTo>
                    <a:pt x="148" y="182"/>
                  </a:lnTo>
                  <a:lnTo>
                    <a:pt x="149" y="182"/>
                  </a:lnTo>
                  <a:lnTo>
                    <a:pt x="161" y="193"/>
                  </a:lnTo>
                  <a:lnTo>
                    <a:pt x="188" y="207"/>
                  </a:lnTo>
                  <a:lnTo>
                    <a:pt x="215" y="215"/>
                  </a:lnTo>
                  <a:lnTo>
                    <a:pt x="241" y="215"/>
                  </a:lnTo>
                  <a:lnTo>
                    <a:pt x="266" y="210"/>
                  </a:lnTo>
                  <a:lnTo>
                    <a:pt x="290" y="200"/>
                  </a:lnTo>
                  <a:lnTo>
                    <a:pt x="302" y="193"/>
                  </a:lnTo>
                  <a:lnTo>
                    <a:pt x="310" y="187"/>
                  </a:lnTo>
                  <a:lnTo>
                    <a:pt x="338" y="170"/>
                  </a:lnTo>
                  <a:lnTo>
                    <a:pt x="418" y="116"/>
                  </a:lnTo>
                  <a:lnTo>
                    <a:pt x="504" y="58"/>
                  </a:lnTo>
                  <a:lnTo>
                    <a:pt x="524" y="46"/>
                  </a:lnTo>
                  <a:lnTo>
                    <a:pt x="523" y="46"/>
                  </a:lnTo>
                  <a:lnTo>
                    <a:pt x="524" y="46"/>
                  </a:lnTo>
                  <a:lnTo>
                    <a:pt x="523" y="46"/>
                  </a:lnTo>
                  <a:lnTo>
                    <a:pt x="524" y="46"/>
                  </a:lnTo>
                  <a:lnTo>
                    <a:pt x="524" y="39"/>
                  </a:lnTo>
                  <a:lnTo>
                    <a:pt x="523" y="18"/>
                  </a:lnTo>
                  <a:lnTo>
                    <a:pt x="523" y="1"/>
                  </a:lnTo>
                  <a:lnTo>
                    <a:pt x="524" y="0"/>
                  </a:lnTo>
                  <a:lnTo>
                    <a:pt x="514" y="0"/>
                  </a:lnTo>
                  <a:lnTo>
                    <a:pt x="442" y="0"/>
                  </a:lnTo>
                  <a:lnTo>
                    <a:pt x="197" y="0"/>
                  </a:lnTo>
                  <a:lnTo>
                    <a:pt x="11" y="0"/>
                  </a:lnTo>
                  <a:lnTo>
                    <a:pt x="1" y="0"/>
                  </a:lnTo>
                  <a:lnTo>
                    <a:pt x="0" y="3"/>
                  </a:lnTo>
                  <a:lnTo>
                    <a:pt x="1" y="19"/>
                  </a:lnTo>
                  <a:lnTo>
                    <a:pt x="0" y="77"/>
                  </a:lnTo>
                  <a:lnTo>
                    <a:pt x="0" y="120"/>
                  </a:lnTo>
                  <a:lnTo>
                    <a:pt x="1" y="123"/>
                  </a:lnTo>
                  <a:lnTo>
                    <a:pt x="0" y="123"/>
                  </a:lnTo>
                  <a:lnTo>
                    <a:pt x="1" y="123"/>
                  </a:lnTo>
                  <a:lnTo>
                    <a:pt x="0" y="123"/>
                  </a:lnTo>
                  <a:lnTo>
                    <a:pt x="1" y="123"/>
                  </a:lnTo>
                  <a:lnTo>
                    <a:pt x="9" y="121"/>
                  </a:lnTo>
                  <a:lnTo>
                    <a:pt x="28" y="121"/>
                  </a:lnTo>
                  <a:lnTo>
                    <a:pt x="74" y="133"/>
                  </a:lnTo>
                  <a:lnTo>
                    <a:pt x="130" y="167"/>
                  </a:lnTo>
                  <a:lnTo>
                    <a:pt x="146" y="180"/>
                  </a:lnTo>
                  <a:lnTo>
                    <a:pt x="145" y="180"/>
                  </a:lnTo>
                  <a:lnTo>
                    <a:pt x="146" y="180"/>
                  </a:lnTo>
                  <a:lnTo>
                    <a:pt x="145" y="180"/>
                  </a:lnTo>
                  <a:lnTo>
                    <a:pt x="146" y="180"/>
                  </a:lnTo>
                  <a:lnTo>
                    <a:pt x="145" y="180"/>
                  </a:lnTo>
                  <a:lnTo>
                    <a:pt x="146" y="180"/>
                  </a:lnTo>
                  <a:lnTo>
                    <a:pt x="145" y="180"/>
                  </a:lnTo>
                  <a:lnTo>
                    <a:pt x="146" y="180"/>
                  </a:lnTo>
                  <a:lnTo>
                    <a:pt x="148" y="182"/>
                  </a:lnTo>
                  <a:lnTo>
                    <a:pt x="149" y="182"/>
                  </a:lnTo>
                  <a:lnTo>
                    <a:pt x="149" y="182"/>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22" name="Freeform 20">
              <a:extLst>
                <a:ext uri="{FF2B5EF4-FFF2-40B4-BE49-F238E27FC236}">
                  <a16:creationId xmlns:a16="http://schemas.microsoft.com/office/drawing/2014/main" id="{44F78C2F-C42A-444D-8410-E398FC9DE576}"/>
                </a:ext>
              </a:extLst>
            </p:cNvPr>
            <p:cNvSpPr>
              <a:spLocks noChangeAspect="1"/>
            </p:cNvSpPr>
            <p:nvPr/>
          </p:nvSpPr>
          <p:spPr bwMode="auto">
            <a:xfrm>
              <a:off x="4530" y="3941"/>
              <a:ext cx="261" cy="129"/>
            </a:xfrm>
            <a:custGeom>
              <a:avLst/>
              <a:gdLst>
                <a:gd name="T0" fmla="*/ 280 w 524"/>
                <a:gd name="T1" fmla="*/ 38 h 257"/>
                <a:gd name="T2" fmla="*/ 280 w 524"/>
                <a:gd name="T3" fmla="*/ 38 h 257"/>
                <a:gd name="T4" fmla="*/ 279 w 524"/>
                <a:gd name="T5" fmla="*/ 37 h 257"/>
                <a:gd name="T6" fmla="*/ 267 w 524"/>
                <a:gd name="T7" fmla="*/ 28 h 257"/>
                <a:gd name="T8" fmla="*/ 264 w 524"/>
                <a:gd name="T9" fmla="*/ 23 h 257"/>
                <a:gd name="T10" fmla="*/ 226 w 524"/>
                <a:gd name="T11" fmla="*/ 6 h 257"/>
                <a:gd name="T12" fmla="*/ 183 w 524"/>
                <a:gd name="T13" fmla="*/ 0 h 257"/>
                <a:gd name="T14" fmla="*/ 146 w 524"/>
                <a:gd name="T15" fmla="*/ 7 h 257"/>
                <a:gd name="T16" fmla="*/ 141 w 524"/>
                <a:gd name="T17" fmla="*/ 9 h 257"/>
                <a:gd name="T18" fmla="*/ 130 w 524"/>
                <a:gd name="T19" fmla="*/ 15 h 257"/>
                <a:gd name="T20" fmla="*/ 129 w 524"/>
                <a:gd name="T21" fmla="*/ 15 h 257"/>
                <a:gd name="T22" fmla="*/ 129 w 524"/>
                <a:gd name="T23" fmla="*/ 15 h 257"/>
                <a:gd name="T24" fmla="*/ 127 w 524"/>
                <a:gd name="T25" fmla="*/ 17 h 257"/>
                <a:gd name="T26" fmla="*/ 50 w 524"/>
                <a:gd name="T27" fmla="*/ 69 h 257"/>
                <a:gd name="T28" fmla="*/ 1 w 524"/>
                <a:gd name="T29" fmla="*/ 101 h 257"/>
                <a:gd name="T30" fmla="*/ 1 w 524"/>
                <a:gd name="T31" fmla="*/ 127 h 257"/>
                <a:gd name="T32" fmla="*/ 0 w 524"/>
                <a:gd name="T33" fmla="*/ 254 h 257"/>
                <a:gd name="T34" fmla="*/ 11 w 524"/>
                <a:gd name="T35" fmla="*/ 257 h 257"/>
                <a:gd name="T36" fmla="*/ 327 w 524"/>
                <a:gd name="T37" fmla="*/ 257 h 257"/>
                <a:gd name="T38" fmla="*/ 524 w 524"/>
                <a:gd name="T39" fmla="*/ 257 h 257"/>
                <a:gd name="T40" fmla="*/ 523 w 524"/>
                <a:gd name="T41" fmla="*/ 188 h 257"/>
                <a:gd name="T42" fmla="*/ 524 w 524"/>
                <a:gd name="T43" fmla="*/ 145 h 257"/>
                <a:gd name="T44" fmla="*/ 524 w 524"/>
                <a:gd name="T45" fmla="*/ 145 h 257"/>
                <a:gd name="T46" fmla="*/ 524 w 524"/>
                <a:gd name="T47" fmla="*/ 145 h 257"/>
                <a:gd name="T48" fmla="*/ 504 w 524"/>
                <a:gd name="T49" fmla="*/ 154 h 257"/>
                <a:gd name="T50" fmla="*/ 449 w 524"/>
                <a:gd name="T51" fmla="*/ 158 h 257"/>
                <a:gd name="T52" fmla="*/ 366 w 524"/>
                <a:gd name="T53" fmla="*/ 119 h 257"/>
                <a:gd name="T54" fmla="*/ 342 w 524"/>
                <a:gd name="T55" fmla="*/ 98 h 257"/>
                <a:gd name="T56" fmla="*/ 342 w 524"/>
                <a:gd name="T57" fmla="*/ 98 h 257"/>
                <a:gd name="T58" fmla="*/ 342 w 524"/>
                <a:gd name="T59" fmla="*/ 98 h 257"/>
                <a:gd name="T60" fmla="*/ 342 w 524"/>
                <a:gd name="T61" fmla="*/ 98 h 257"/>
                <a:gd name="T62" fmla="*/ 341 w 524"/>
                <a:gd name="T63" fmla="*/ 97 h 257"/>
                <a:gd name="T64" fmla="*/ 304 w 524"/>
                <a:gd name="T65" fmla="*/ 61 h 257"/>
                <a:gd name="T66" fmla="*/ 281 w 524"/>
                <a:gd name="T67" fmla="*/ 3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4" h="257">
                  <a:moveTo>
                    <a:pt x="281" y="38"/>
                  </a:moveTo>
                  <a:lnTo>
                    <a:pt x="280" y="38"/>
                  </a:lnTo>
                  <a:lnTo>
                    <a:pt x="281" y="38"/>
                  </a:lnTo>
                  <a:lnTo>
                    <a:pt x="280" y="38"/>
                  </a:lnTo>
                  <a:lnTo>
                    <a:pt x="281" y="38"/>
                  </a:lnTo>
                  <a:lnTo>
                    <a:pt x="279" y="37"/>
                  </a:lnTo>
                  <a:lnTo>
                    <a:pt x="274" y="33"/>
                  </a:lnTo>
                  <a:lnTo>
                    <a:pt x="267" y="28"/>
                  </a:lnTo>
                  <a:lnTo>
                    <a:pt x="264" y="24"/>
                  </a:lnTo>
                  <a:lnTo>
                    <a:pt x="264" y="23"/>
                  </a:lnTo>
                  <a:lnTo>
                    <a:pt x="251" y="16"/>
                  </a:lnTo>
                  <a:lnTo>
                    <a:pt x="226" y="6"/>
                  </a:lnTo>
                  <a:lnTo>
                    <a:pt x="204" y="0"/>
                  </a:lnTo>
                  <a:lnTo>
                    <a:pt x="183" y="0"/>
                  </a:lnTo>
                  <a:lnTo>
                    <a:pt x="151" y="6"/>
                  </a:lnTo>
                  <a:lnTo>
                    <a:pt x="146" y="7"/>
                  </a:lnTo>
                  <a:lnTo>
                    <a:pt x="144" y="8"/>
                  </a:lnTo>
                  <a:lnTo>
                    <a:pt x="141" y="9"/>
                  </a:lnTo>
                  <a:lnTo>
                    <a:pt x="135" y="13"/>
                  </a:lnTo>
                  <a:lnTo>
                    <a:pt x="130" y="15"/>
                  </a:lnTo>
                  <a:lnTo>
                    <a:pt x="130" y="15"/>
                  </a:lnTo>
                  <a:lnTo>
                    <a:pt x="129" y="15"/>
                  </a:lnTo>
                  <a:lnTo>
                    <a:pt x="130" y="15"/>
                  </a:lnTo>
                  <a:lnTo>
                    <a:pt x="129" y="15"/>
                  </a:lnTo>
                  <a:lnTo>
                    <a:pt x="130" y="15"/>
                  </a:lnTo>
                  <a:lnTo>
                    <a:pt x="127" y="17"/>
                  </a:lnTo>
                  <a:lnTo>
                    <a:pt x="110" y="29"/>
                  </a:lnTo>
                  <a:lnTo>
                    <a:pt x="50" y="69"/>
                  </a:lnTo>
                  <a:lnTo>
                    <a:pt x="4" y="100"/>
                  </a:lnTo>
                  <a:lnTo>
                    <a:pt x="1" y="101"/>
                  </a:lnTo>
                  <a:lnTo>
                    <a:pt x="0" y="105"/>
                  </a:lnTo>
                  <a:lnTo>
                    <a:pt x="1" y="127"/>
                  </a:lnTo>
                  <a:lnTo>
                    <a:pt x="0" y="199"/>
                  </a:lnTo>
                  <a:lnTo>
                    <a:pt x="0" y="254"/>
                  </a:lnTo>
                  <a:lnTo>
                    <a:pt x="1" y="257"/>
                  </a:lnTo>
                  <a:lnTo>
                    <a:pt x="11" y="257"/>
                  </a:lnTo>
                  <a:lnTo>
                    <a:pt x="82" y="257"/>
                  </a:lnTo>
                  <a:lnTo>
                    <a:pt x="327" y="257"/>
                  </a:lnTo>
                  <a:lnTo>
                    <a:pt x="514" y="257"/>
                  </a:lnTo>
                  <a:lnTo>
                    <a:pt x="524" y="257"/>
                  </a:lnTo>
                  <a:lnTo>
                    <a:pt x="524" y="239"/>
                  </a:lnTo>
                  <a:lnTo>
                    <a:pt x="523" y="188"/>
                  </a:lnTo>
                  <a:lnTo>
                    <a:pt x="523" y="147"/>
                  </a:lnTo>
                  <a:lnTo>
                    <a:pt x="524" y="145"/>
                  </a:lnTo>
                  <a:lnTo>
                    <a:pt x="523" y="145"/>
                  </a:lnTo>
                  <a:lnTo>
                    <a:pt x="524" y="145"/>
                  </a:lnTo>
                  <a:lnTo>
                    <a:pt x="523" y="145"/>
                  </a:lnTo>
                  <a:lnTo>
                    <a:pt x="524" y="145"/>
                  </a:lnTo>
                  <a:lnTo>
                    <a:pt x="519" y="147"/>
                  </a:lnTo>
                  <a:lnTo>
                    <a:pt x="504" y="154"/>
                  </a:lnTo>
                  <a:lnTo>
                    <a:pt x="480" y="159"/>
                  </a:lnTo>
                  <a:lnTo>
                    <a:pt x="449" y="158"/>
                  </a:lnTo>
                  <a:lnTo>
                    <a:pt x="410" y="145"/>
                  </a:lnTo>
                  <a:lnTo>
                    <a:pt x="366" y="119"/>
                  </a:lnTo>
                  <a:lnTo>
                    <a:pt x="343" y="98"/>
                  </a:lnTo>
                  <a:lnTo>
                    <a:pt x="342" y="98"/>
                  </a:lnTo>
                  <a:lnTo>
                    <a:pt x="343" y="98"/>
                  </a:lnTo>
                  <a:lnTo>
                    <a:pt x="342" y="98"/>
                  </a:lnTo>
                  <a:lnTo>
                    <a:pt x="343" y="98"/>
                  </a:lnTo>
                  <a:lnTo>
                    <a:pt x="342" y="98"/>
                  </a:lnTo>
                  <a:lnTo>
                    <a:pt x="343" y="98"/>
                  </a:lnTo>
                  <a:lnTo>
                    <a:pt x="342" y="98"/>
                  </a:lnTo>
                  <a:lnTo>
                    <a:pt x="343" y="98"/>
                  </a:lnTo>
                  <a:lnTo>
                    <a:pt x="341" y="97"/>
                  </a:lnTo>
                  <a:lnTo>
                    <a:pt x="333" y="89"/>
                  </a:lnTo>
                  <a:lnTo>
                    <a:pt x="304" y="61"/>
                  </a:lnTo>
                  <a:lnTo>
                    <a:pt x="282" y="40"/>
                  </a:lnTo>
                  <a:lnTo>
                    <a:pt x="281" y="38"/>
                  </a:lnTo>
                  <a:lnTo>
                    <a:pt x="281" y="38"/>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23" name="Freeform 21">
              <a:extLst>
                <a:ext uri="{FF2B5EF4-FFF2-40B4-BE49-F238E27FC236}">
                  <a16:creationId xmlns:a16="http://schemas.microsoft.com/office/drawing/2014/main" id="{1996C542-A626-4E32-9E19-D14EA17393D4}"/>
                </a:ext>
              </a:extLst>
            </p:cNvPr>
            <p:cNvSpPr>
              <a:spLocks noChangeAspect="1"/>
            </p:cNvSpPr>
            <p:nvPr/>
          </p:nvSpPr>
          <p:spPr bwMode="auto">
            <a:xfrm>
              <a:off x="4530" y="3876"/>
              <a:ext cx="75" cy="32"/>
            </a:xfrm>
            <a:custGeom>
              <a:avLst/>
              <a:gdLst>
                <a:gd name="T0" fmla="*/ 134 w 150"/>
                <a:gd name="T1" fmla="*/ 29 h 64"/>
                <a:gd name="T2" fmla="*/ 118 w 150"/>
                <a:gd name="T3" fmla="*/ 19 h 64"/>
                <a:gd name="T4" fmla="*/ 88 w 150"/>
                <a:gd name="T5" fmla="*/ 5 h 64"/>
                <a:gd name="T6" fmla="*/ 60 w 150"/>
                <a:gd name="T7" fmla="*/ 0 h 64"/>
                <a:gd name="T8" fmla="*/ 37 w 150"/>
                <a:gd name="T9" fmla="*/ 0 h 64"/>
                <a:gd name="T10" fmla="*/ 17 w 150"/>
                <a:gd name="T11" fmla="*/ 4 h 64"/>
                <a:gd name="T12" fmla="*/ 5 w 150"/>
                <a:gd name="T13" fmla="*/ 8 h 64"/>
                <a:gd name="T14" fmla="*/ 1 w 150"/>
                <a:gd name="T15" fmla="*/ 9 h 64"/>
                <a:gd name="T16" fmla="*/ 0 w 150"/>
                <a:gd name="T17" fmla="*/ 9 h 64"/>
                <a:gd name="T18" fmla="*/ 1 w 150"/>
                <a:gd name="T19" fmla="*/ 9 h 64"/>
                <a:gd name="T20" fmla="*/ 0 w 150"/>
                <a:gd name="T21" fmla="*/ 9 h 64"/>
                <a:gd name="T22" fmla="*/ 1 w 150"/>
                <a:gd name="T23" fmla="*/ 9 h 64"/>
                <a:gd name="T24" fmla="*/ 1 w 150"/>
                <a:gd name="T25" fmla="*/ 19 h 64"/>
                <a:gd name="T26" fmla="*/ 0 w 150"/>
                <a:gd name="T27" fmla="*/ 44 h 64"/>
                <a:gd name="T28" fmla="*/ 0 w 150"/>
                <a:gd name="T29" fmla="*/ 64 h 64"/>
                <a:gd name="T30" fmla="*/ 1 w 150"/>
                <a:gd name="T31" fmla="*/ 64 h 64"/>
                <a:gd name="T32" fmla="*/ 6 w 150"/>
                <a:gd name="T33" fmla="*/ 61 h 64"/>
                <a:gd name="T34" fmla="*/ 20 w 150"/>
                <a:gd name="T35" fmla="*/ 51 h 64"/>
                <a:gd name="T36" fmla="*/ 30 w 150"/>
                <a:gd name="T37" fmla="*/ 44 h 64"/>
                <a:gd name="T38" fmla="*/ 31 w 150"/>
                <a:gd name="T39" fmla="*/ 43 h 64"/>
                <a:gd name="T40" fmla="*/ 30 w 150"/>
                <a:gd name="T41" fmla="*/ 43 h 64"/>
                <a:gd name="T42" fmla="*/ 31 w 150"/>
                <a:gd name="T43" fmla="*/ 43 h 64"/>
                <a:gd name="T44" fmla="*/ 30 w 150"/>
                <a:gd name="T45" fmla="*/ 43 h 64"/>
                <a:gd name="T46" fmla="*/ 31 w 150"/>
                <a:gd name="T47" fmla="*/ 43 h 64"/>
                <a:gd name="T48" fmla="*/ 39 w 150"/>
                <a:gd name="T49" fmla="*/ 38 h 64"/>
                <a:gd name="T50" fmla="*/ 74 w 150"/>
                <a:gd name="T51" fmla="*/ 29 h 64"/>
                <a:gd name="T52" fmla="*/ 131 w 150"/>
                <a:gd name="T53" fmla="*/ 37 h 64"/>
                <a:gd name="T54" fmla="*/ 150 w 150"/>
                <a:gd name="T55" fmla="*/ 44 h 64"/>
                <a:gd name="T56" fmla="*/ 149 w 150"/>
                <a:gd name="T57" fmla="*/ 44 h 64"/>
                <a:gd name="T58" fmla="*/ 150 w 150"/>
                <a:gd name="T59" fmla="*/ 44 h 64"/>
                <a:gd name="T60" fmla="*/ 149 w 150"/>
                <a:gd name="T61" fmla="*/ 44 h 64"/>
                <a:gd name="T62" fmla="*/ 150 w 150"/>
                <a:gd name="T63" fmla="*/ 44 h 64"/>
                <a:gd name="T64" fmla="*/ 148 w 150"/>
                <a:gd name="T65" fmla="*/ 43 h 64"/>
                <a:gd name="T66" fmla="*/ 144 w 150"/>
                <a:gd name="T67" fmla="*/ 39 h 64"/>
                <a:gd name="T68" fmla="*/ 142 w 150"/>
                <a:gd name="T69" fmla="*/ 37 h 64"/>
                <a:gd name="T70" fmla="*/ 142 w 150"/>
                <a:gd name="T71" fmla="*/ 36 h 64"/>
                <a:gd name="T72" fmla="*/ 141 w 150"/>
                <a:gd name="T73" fmla="*/ 36 h 64"/>
                <a:gd name="T74" fmla="*/ 142 w 150"/>
                <a:gd name="T75" fmla="*/ 36 h 64"/>
                <a:gd name="T76" fmla="*/ 141 w 150"/>
                <a:gd name="T77" fmla="*/ 36 h 64"/>
                <a:gd name="T78" fmla="*/ 142 w 150"/>
                <a:gd name="T79" fmla="*/ 36 h 64"/>
                <a:gd name="T80" fmla="*/ 139 w 150"/>
                <a:gd name="T81" fmla="*/ 35 h 64"/>
                <a:gd name="T82" fmla="*/ 136 w 150"/>
                <a:gd name="T83" fmla="*/ 32 h 64"/>
                <a:gd name="T84" fmla="*/ 134 w 150"/>
                <a:gd name="T85" fmla="*/ 30 h 64"/>
                <a:gd name="T86" fmla="*/ 134 w 150"/>
                <a:gd name="T87" fmla="*/ 29 h 64"/>
                <a:gd name="T88" fmla="*/ 134 w 150"/>
                <a:gd name="T89"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0" h="64">
                  <a:moveTo>
                    <a:pt x="134" y="29"/>
                  </a:moveTo>
                  <a:lnTo>
                    <a:pt x="118" y="19"/>
                  </a:lnTo>
                  <a:lnTo>
                    <a:pt x="88" y="5"/>
                  </a:lnTo>
                  <a:lnTo>
                    <a:pt x="60" y="0"/>
                  </a:lnTo>
                  <a:lnTo>
                    <a:pt x="37" y="0"/>
                  </a:lnTo>
                  <a:lnTo>
                    <a:pt x="17" y="4"/>
                  </a:lnTo>
                  <a:lnTo>
                    <a:pt x="5" y="8"/>
                  </a:lnTo>
                  <a:lnTo>
                    <a:pt x="1" y="9"/>
                  </a:lnTo>
                  <a:lnTo>
                    <a:pt x="0" y="9"/>
                  </a:lnTo>
                  <a:lnTo>
                    <a:pt x="1" y="9"/>
                  </a:lnTo>
                  <a:lnTo>
                    <a:pt x="0" y="9"/>
                  </a:lnTo>
                  <a:lnTo>
                    <a:pt x="1" y="9"/>
                  </a:lnTo>
                  <a:lnTo>
                    <a:pt x="1" y="19"/>
                  </a:lnTo>
                  <a:lnTo>
                    <a:pt x="0" y="44"/>
                  </a:lnTo>
                  <a:lnTo>
                    <a:pt x="0" y="64"/>
                  </a:lnTo>
                  <a:lnTo>
                    <a:pt x="1" y="64"/>
                  </a:lnTo>
                  <a:lnTo>
                    <a:pt x="6" y="61"/>
                  </a:lnTo>
                  <a:lnTo>
                    <a:pt x="20" y="51"/>
                  </a:lnTo>
                  <a:lnTo>
                    <a:pt x="30" y="44"/>
                  </a:lnTo>
                  <a:lnTo>
                    <a:pt x="31" y="43"/>
                  </a:lnTo>
                  <a:lnTo>
                    <a:pt x="30" y="43"/>
                  </a:lnTo>
                  <a:lnTo>
                    <a:pt x="31" y="43"/>
                  </a:lnTo>
                  <a:lnTo>
                    <a:pt x="30" y="43"/>
                  </a:lnTo>
                  <a:lnTo>
                    <a:pt x="31" y="43"/>
                  </a:lnTo>
                  <a:lnTo>
                    <a:pt x="39" y="38"/>
                  </a:lnTo>
                  <a:lnTo>
                    <a:pt x="74" y="29"/>
                  </a:lnTo>
                  <a:lnTo>
                    <a:pt x="131" y="37"/>
                  </a:lnTo>
                  <a:lnTo>
                    <a:pt x="150" y="44"/>
                  </a:lnTo>
                  <a:lnTo>
                    <a:pt x="149" y="44"/>
                  </a:lnTo>
                  <a:lnTo>
                    <a:pt x="150" y="44"/>
                  </a:lnTo>
                  <a:lnTo>
                    <a:pt x="149" y="44"/>
                  </a:lnTo>
                  <a:lnTo>
                    <a:pt x="150" y="44"/>
                  </a:lnTo>
                  <a:lnTo>
                    <a:pt x="148" y="43"/>
                  </a:lnTo>
                  <a:lnTo>
                    <a:pt x="144" y="39"/>
                  </a:lnTo>
                  <a:lnTo>
                    <a:pt x="142" y="37"/>
                  </a:lnTo>
                  <a:lnTo>
                    <a:pt x="142" y="36"/>
                  </a:lnTo>
                  <a:lnTo>
                    <a:pt x="141" y="36"/>
                  </a:lnTo>
                  <a:lnTo>
                    <a:pt x="142" y="36"/>
                  </a:lnTo>
                  <a:lnTo>
                    <a:pt x="141" y="36"/>
                  </a:lnTo>
                  <a:lnTo>
                    <a:pt x="142" y="36"/>
                  </a:lnTo>
                  <a:lnTo>
                    <a:pt x="139" y="35"/>
                  </a:lnTo>
                  <a:lnTo>
                    <a:pt x="136" y="32"/>
                  </a:lnTo>
                  <a:lnTo>
                    <a:pt x="134" y="30"/>
                  </a:lnTo>
                  <a:lnTo>
                    <a:pt x="134" y="29"/>
                  </a:lnTo>
                  <a:lnTo>
                    <a:pt x="134" y="29"/>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26" name="Freeform 22">
              <a:extLst>
                <a:ext uri="{FF2B5EF4-FFF2-40B4-BE49-F238E27FC236}">
                  <a16:creationId xmlns:a16="http://schemas.microsoft.com/office/drawing/2014/main" id="{A9606EFC-19E1-4FB2-8BF4-9E5808D15AF8}"/>
                </a:ext>
              </a:extLst>
            </p:cNvPr>
            <p:cNvSpPr>
              <a:spLocks noChangeAspect="1"/>
            </p:cNvSpPr>
            <p:nvPr/>
          </p:nvSpPr>
          <p:spPr bwMode="auto">
            <a:xfrm>
              <a:off x="4530" y="3908"/>
              <a:ext cx="109" cy="57"/>
            </a:xfrm>
            <a:custGeom>
              <a:avLst/>
              <a:gdLst>
                <a:gd name="T0" fmla="*/ 206 w 218"/>
                <a:gd name="T1" fmla="*/ 33 h 110"/>
                <a:gd name="T2" fmla="*/ 192 w 218"/>
                <a:gd name="T3" fmla="*/ 24 h 110"/>
                <a:gd name="T4" fmla="*/ 165 w 218"/>
                <a:gd name="T5" fmla="*/ 9 h 110"/>
                <a:gd name="T6" fmla="*/ 139 w 218"/>
                <a:gd name="T7" fmla="*/ 2 h 110"/>
                <a:gd name="T8" fmla="*/ 118 w 218"/>
                <a:gd name="T9" fmla="*/ 0 h 110"/>
                <a:gd name="T10" fmla="*/ 97 w 218"/>
                <a:gd name="T11" fmla="*/ 2 h 110"/>
                <a:gd name="T12" fmla="*/ 82 w 218"/>
                <a:gd name="T13" fmla="*/ 5 h 110"/>
                <a:gd name="T14" fmla="*/ 76 w 218"/>
                <a:gd name="T15" fmla="*/ 7 h 110"/>
                <a:gd name="T16" fmla="*/ 74 w 218"/>
                <a:gd name="T17" fmla="*/ 8 h 110"/>
                <a:gd name="T18" fmla="*/ 72 w 218"/>
                <a:gd name="T19" fmla="*/ 9 h 110"/>
                <a:gd name="T20" fmla="*/ 66 w 218"/>
                <a:gd name="T21" fmla="*/ 12 h 110"/>
                <a:gd name="T22" fmla="*/ 61 w 218"/>
                <a:gd name="T23" fmla="*/ 15 h 110"/>
                <a:gd name="T24" fmla="*/ 60 w 218"/>
                <a:gd name="T25" fmla="*/ 15 h 110"/>
                <a:gd name="T26" fmla="*/ 59 w 218"/>
                <a:gd name="T27" fmla="*/ 15 h 110"/>
                <a:gd name="T28" fmla="*/ 60 w 218"/>
                <a:gd name="T29" fmla="*/ 15 h 110"/>
                <a:gd name="T30" fmla="*/ 59 w 218"/>
                <a:gd name="T31" fmla="*/ 15 h 110"/>
                <a:gd name="T32" fmla="*/ 60 w 218"/>
                <a:gd name="T33" fmla="*/ 15 h 110"/>
                <a:gd name="T34" fmla="*/ 59 w 218"/>
                <a:gd name="T35" fmla="*/ 16 h 110"/>
                <a:gd name="T36" fmla="*/ 55 w 218"/>
                <a:gd name="T37" fmla="*/ 18 h 110"/>
                <a:gd name="T38" fmla="*/ 54 w 218"/>
                <a:gd name="T39" fmla="*/ 19 h 110"/>
                <a:gd name="T40" fmla="*/ 54 w 218"/>
                <a:gd name="T41" fmla="*/ 19 h 110"/>
                <a:gd name="T42" fmla="*/ 53 w 218"/>
                <a:gd name="T43" fmla="*/ 19 h 110"/>
                <a:gd name="T44" fmla="*/ 54 w 218"/>
                <a:gd name="T45" fmla="*/ 19 h 110"/>
                <a:gd name="T46" fmla="*/ 53 w 218"/>
                <a:gd name="T47" fmla="*/ 19 h 110"/>
                <a:gd name="T48" fmla="*/ 54 w 218"/>
                <a:gd name="T49" fmla="*/ 19 h 110"/>
                <a:gd name="T50" fmla="*/ 53 w 218"/>
                <a:gd name="T51" fmla="*/ 20 h 110"/>
                <a:gd name="T52" fmla="*/ 45 w 218"/>
                <a:gd name="T53" fmla="*/ 25 h 110"/>
                <a:gd name="T54" fmla="*/ 21 w 218"/>
                <a:gd name="T55" fmla="*/ 42 h 110"/>
                <a:gd name="T56" fmla="*/ 1 w 218"/>
                <a:gd name="T57" fmla="*/ 55 h 110"/>
                <a:gd name="T58" fmla="*/ 1 w 218"/>
                <a:gd name="T59" fmla="*/ 55 h 110"/>
                <a:gd name="T60" fmla="*/ 1 w 218"/>
                <a:gd name="T61" fmla="*/ 64 h 110"/>
                <a:gd name="T62" fmla="*/ 0 w 218"/>
                <a:gd name="T63" fmla="*/ 89 h 110"/>
                <a:gd name="T64" fmla="*/ 0 w 218"/>
                <a:gd name="T65" fmla="*/ 110 h 110"/>
                <a:gd name="T66" fmla="*/ 1 w 218"/>
                <a:gd name="T67" fmla="*/ 110 h 110"/>
                <a:gd name="T68" fmla="*/ 2 w 218"/>
                <a:gd name="T69" fmla="*/ 109 h 110"/>
                <a:gd name="T70" fmla="*/ 16 w 218"/>
                <a:gd name="T71" fmla="*/ 100 h 110"/>
                <a:gd name="T72" fmla="*/ 62 w 218"/>
                <a:gd name="T73" fmla="*/ 69 h 110"/>
                <a:gd name="T74" fmla="*/ 97 w 218"/>
                <a:gd name="T75" fmla="*/ 46 h 110"/>
                <a:gd name="T76" fmla="*/ 99 w 218"/>
                <a:gd name="T77" fmla="*/ 43 h 110"/>
                <a:gd name="T78" fmla="*/ 98 w 218"/>
                <a:gd name="T79" fmla="*/ 43 h 110"/>
                <a:gd name="T80" fmla="*/ 99 w 218"/>
                <a:gd name="T81" fmla="*/ 43 h 110"/>
                <a:gd name="T82" fmla="*/ 98 w 218"/>
                <a:gd name="T83" fmla="*/ 43 h 110"/>
                <a:gd name="T84" fmla="*/ 99 w 218"/>
                <a:gd name="T85" fmla="*/ 43 h 110"/>
                <a:gd name="T86" fmla="*/ 107 w 218"/>
                <a:gd name="T87" fmla="*/ 39 h 110"/>
                <a:gd name="T88" fmla="*/ 142 w 218"/>
                <a:gd name="T89" fmla="*/ 30 h 110"/>
                <a:gd name="T90" fmla="*/ 199 w 218"/>
                <a:gd name="T91" fmla="*/ 36 h 110"/>
                <a:gd name="T92" fmla="*/ 218 w 218"/>
                <a:gd name="T93" fmla="*/ 43 h 110"/>
                <a:gd name="T94" fmla="*/ 217 w 218"/>
                <a:gd name="T95" fmla="*/ 43 h 110"/>
                <a:gd name="T96" fmla="*/ 218 w 218"/>
                <a:gd name="T97" fmla="*/ 43 h 110"/>
                <a:gd name="T98" fmla="*/ 217 w 218"/>
                <a:gd name="T99" fmla="*/ 43 h 110"/>
                <a:gd name="T100" fmla="*/ 218 w 218"/>
                <a:gd name="T101" fmla="*/ 43 h 110"/>
                <a:gd name="T102" fmla="*/ 215 w 218"/>
                <a:gd name="T103" fmla="*/ 42 h 110"/>
                <a:gd name="T104" fmla="*/ 214 w 218"/>
                <a:gd name="T105" fmla="*/ 41 h 110"/>
                <a:gd name="T106" fmla="*/ 213 w 218"/>
                <a:gd name="T107" fmla="*/ 41 h 110"/>
                <a:gd name="T108" fmla="*/ 214 w 218"/>
                <a:gd name="T109" fmla="*/ 41 h 110"/>
                <a:gd name="T110" fmla="*/ 213 w 218"/>
                <a:gd name="T111" fmla="*/ 41 h 110"/>
                <a:gd name="T112" fmla="*/ 214 w 218"/>
                <a:gd name="T113" fmla="*/ 41 h 110"/>
                <a:gd name="T114" fmla="*/ 211 w 218"/>
                <a:gd name="T115" fmla="*/ 39 h 110"/>
                <a:gd name="T116" fmla="*/ 209 w 218"/>
                <a:gd name="T117" fmla="*/ 36 h 110"/>
                <a:gd name="T118" fmla="*/ 206 w 218"/>
                <a:gd name="T119" fmla="*/ 34 h 110"/>
                <a:gd name="T120" fmla="*/ 206 w 218"/>
                <a:gd name="T121" fmla="*/ 33 h 110"/>
                <a:gd name="T122" fmla="*/ 206 w 218"/>
                <a:gd name="T123" fmla="*/ 3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8" h="110">
                  <a:moveTo>
                    <a:pt x="206" y="33"/>
                  </a:moveTo>
                  <a:lnTo>
                    <a:pt x="192" y="24"/>
                  </a:lnTo>
                  <a:lnTo>
                    <a:pt x="165" y="9"/>
                  </a:lnTo>
                  <a:lnTo>
                    <a:pt x="139" y="2"/>
                  </a:lnTo>
                  <a:lnTo>
                    <a:pt x="118" y="0"/>
                  </a:lnTo>
                  <a:lnTo>
                    <a:pt x="97" y="2"/>
                  </a:lnTo>
                  <a:lnTo>
                    <a:pt x="82" y="5"/>
                  </a:lnTo>
                  <a:lnTo>
                    <a:pt x="76" y="7"/>
                  </a:lnTo>
                  <a:lnTo>
                    <a:pt x="74" y="8"/>
                  </a:lnTo>
                  <a:lnTo>
                    <a:pt x="72" y="9"/>
                  </a:lnTo>
                  <a:lnTo>
                    <a:pt x="66" y="12"/>
                  </a:lnTo>
                  <a:lnTo>
                    <a:pt x="61" y="15"/>
                  </a:lnTo>
                  <a:lnTo>
                    <a:pt x="60" y="15"/>
                  </a:lnTo>
                  <a:lnTo>
                    <a:pt x="59" y="15"/>
                  </a:lnTo>
                  <a:lnTo>
                    <a:pt x="60" y="15"/>
                  </a:lnTo>
                  <a:lnTo>
                    <a:pt x="59" y="15"/>
                  </a:lnTo>
                  <a:lnTo>
                    <a:pt x="60" y="15"/>
                  </a:lnTo>
                  <a:lnTo>
                    <a:pt x="59" y="16"/>
                  </a:lnTo>
                  <a:lnTo>
                    <a:pt x="55" y="18"/>
                  </a:lnTo>
                  <a:lnTo>
                    <a:pt x="54" y="19"/>
                  </a:lnTo>
                  <a:lnTo>
                    <a:pt x="54" y="19"/>
                  </a:lnTo>
                  <a:lnTo>
                    <a:pt x="53" y="19"/>
                  </a:lnTo>
                  <a:lnTo>
                    <a:pt x="54" y="19"/>
                  </a:lnTo>
                  <a:lnTo>
                    <a:pt x="53" y="19"/>
                  </a:lnTo>
                  <a:lnTo>
                    <a:pt x="54" y="19"/>
                  </a:lnTo>
                  <a:lnTo>
                    <a:pt x="53" y="20"/>
                  </a:lnTo>
                  <a:lnTo>
                    <a:pt x="45" y="25"/>
                  </a:lnTo>
                  <a:lnTo>
                    <a:pt x="21" y="42"/>
                  </a:lnTo>
                  <a:lnTo>
                    <a:pt x="1" y="55"/>
                  </a:lnTo>
                  <a:lnTo>
                    <a:pt x="1" y="55"/>
                  </a:lnTo>
                  <a:lnTo>
                    <a:pt x="1" y="64"/>
                  </a:lnTo>
                  <a:lnTo>
                    <a:pt x="0" y="89"/>
                  </a:lnTo>
                  <a:lnTo>
                    <a:pt x="0" y="110"/>
                  </a:lnTo>
                  <a:lnTo>
                    <a:pt x="1" y="110"/>
                  </a:lnTo>
                  <a:lnTo>
                    <a:pt x="2" y="109"/>
                  </a:lnTo>
                  <a:lnTo>
                    <a:pt x="16" y="100"/>
                  </a:lnTo>
                  <a:lnTo>
                    <a:pt x="62" y="69"/>
                  </a:lnTo>
                  <a:lnTo>
                    <a:pt x="97" y="46"/>
                  </a:lnTo>
                  <a:lnTo>
                    <a:pt x="99" y="43"/>
                  </a:lnTo>
                  <a:lnTo>
                    <a:pt x="98" y="43"/>
                  </a:lnTo>
                  <a:lnTo>
                    <a:pt x="99" y="43"/>
                  </a:lnTo>
                  <a:lnTo>
                    <a:pt x="98" y="43"/>
                  </a:lnTo>
                  <a:lnTo>
                    <a:pt x="99" y="43"/>
                  </a:lnTo>
                  <a:lnTo>
                    <a:pt x="107" y="39"/>
                  </a:lnTo>
                  <a:lnTo>
                    <a:pt x="142" y="30"/>
                  </a:lnTo>
                  <a:lnTo>
                    <a:pt x="199" y="36"/>
                  </a:lnTo>
                  <a:lnTo>
                    <a:pt x="218" y="43"/>
                  </a:lnTo>
                  <a:lnTo>
                    <a:pt x="217" y="43"/>
                  </a:lnTo>
                  <a:lnTo>
                    <a:pt x="218" y="43"/>
                  </a:lnTo>
                  <a:lnTo>
                    <a:pt x="217" y="43"/>
                  </a:lnTo>
                  <a:lnTo>
                    <a:pt x="218" y="43"/>
                  </a:lnTo>
                  <a:lnTo>
                    <a:pt x="215" y="42"/>
                  </a:lnTo>
                  <a:lnTo>
                    <a:pt x="214" y="41"/>
                  </a:lnTo>
                  <a:lnTo>
                    <a:pt x="213" y="41"/>
                  </a:lnTo>
                  <a:lnTo>
                    <a:pt x="214" y="41"/>
                  </a:lnTo>
                  <a:lnTo>
                    <a:pt x="213" y="41"/>
                  </a:lnTo>
                  <a:lnTo>
                    <a:pt x="214" y="41"/>
                  </a:lnTo>
                  <a:lnTo>
                    <a:pt x="211" y="39"/>
                  </a:lnTo>
                  <a:lnTo>
                    <a:pt x="209" y="36"/>
                  </a:lnTo>
                  <a:lnTo>
                    <a:pt x="206" y="34"/>
                  </a:lnTo>
                  <a:lnTo>
                    <a:pt x="206" y="33"/>
                  </a:lnTo>
                  <a:lnTo>
                    <a:pt x="206" y="33"/>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27" name="Freeform 23">
              <a:extLst>
                <a:ext uri="{FF2B5EF4-FFF2-40B4-BE49-F238E27FC236}">
                  <a16:creationId xmlns:a16="http://schemas.microsoft.com/office/drawing/2014/main" id="{D0A57C7F-C3A1-481F-88C4-E125FCE8B7A3}"/>
                </a:ext>
              </a:extLst>
            </p:cNvPr>
            <p:cNvSpPr>
              <a:spLocks noChangeAspect="1"/>
            </p:cNvSpPr>
            <p:nvPr/>
          </p:nvSpPr>
          <p:spPr bwMode="auto">
            <a:xfrm>
              <a:off x="4700" y="3958"/>
              <a:ext cx="91" cy="44"/>
            </a:xfrm>
            <a:custGeom>
              <a:avLst/>
              <a:gdLst>
                <a:gd name="T0" fmla="*/ 133 w 184"/>
                <a:gd name="T1" fmla="*/ 33 h 87"/>
                <a:gd name="T2" fmla="*/ 128 w 184"/>
                <a:gd name="T3" fmla="*/ 38 h 87"/>
                <a:gd name="T4" fmla="*/ 115 w 184"/>
                <a:gd name="T5" fmla="*/ 46 h 87"/>
                <a:gd name="T6" fmla="*/ 75 w 184"/>
                <a:gd name="T7" fmla="*/ 58 h 87"/>
                <a:gd name="T8" fmla="*/ 17 w 184"/>
                <a:gd name="T9" fmla="*/ 50 h 87"/>
                <a:gd name="T10" fmla="*/ 1 w 184"/>
                <a:gd name="T11" fmla="*/ 42 h 87"/>
                <a:gd name="T12" fmla="*/ 0 w 184"/>
                <a:gd name="T13" fmla="*/ 42 h 87"/>
                <a:gd name="T14" fmla="*/ 1 w 184"/>
                <a:gd name="T15" fmla="*/ 42 h 87"/>
                <a:gd name="T16" fmla="*/ 0 w 184"/>
                <a:gd name="T17" fmla="*/ 42 h 87"/>
                <a:gd name="T18" fmla="*/ 1 w 184"/>
                <a:gd name="T19" fmla="*/ 42 h 87"/>
                <a:gd name="T20" fmla="*/ 2 w 184"/>
                <a:gd name="T21" fmla="*/ 44 h 87"/>
                <a:gd name="T22" fmla="*/ 6 w 184"/>
                <a:gd name="T23" fmla="*/ 48 h 87"/>
                <a:gd name="T24" fmla="*/ 8 w 184"/>
                <a:gd name="T25" fmla="*/ 50 h 87"/>
                <a:gd name="T26" fmla="*/ 9 w 184"/>
                <a:gd name="T27" fmla="*/ 50 h 87"/>
                <a:gd name="T28" fmla="*/ 8 w 184"/>
                <a:gd name="T29" fmla="*/ 50 h 87"/>
                <a:gd name="T30" fmla="*/ 9 w 184"/>
                <a:gd name="T31" fmla="*/ 50 h 87"/>
                <a:gd name="T32" fmla="*/ 8 w 184"/>
                <a:gd name="T33" fmla="*/ 50 h 87"/>
                <a:gd name="T34" fmla="*/ 9 w 184"/>
                <a:gd name="T35" fmla="*/ 50 h 87"/>
                <a:gd name="T36" fmla="*/ 11 w 184"/>
                <a:gd name="T37" fmla="*/ 52 h 87"/>
                <a:gd name="T38" fmla="*/ 15 w 184"/>
                <a:gd name="T39" fmla="*/ 56 h 87"/>
                <a:gd name="T40" fmla="*/ 19 w 184"/>
                <a:gd name="T41" fmla="*/ 59 h 87"/>
                <a:gd name="T42" fmla="*/ 21 w 184"/>
                <a:gd name="T43" fmla="*/ 59 h 87"/>
                <a:gd name="T44" fmla="*/ 33 w 184"/>
                <a:gd name="T45" fmla="*/ 69 h 87"/>
                <a:gd name="T46" fmla="*/ 59 w 184"/>
                <a:gd name="T47" fmla="*/ 81 h 87"/>
                <a:gd name="T48" fmla="*/ 84 w 184"/>
                <a:gd name="T49" fmla="*/ 87 h 87"/>
                <a:gd name="T50" fmla="*/ 109 w 184"/>
                <a:gd name="T51" fmla="*/ 87 h 87"/>
                <a:gd name="T52" fmla="*/ 133 w 184"/>
                <a:gd name="T53" fmla="*/ 81 h 87"/>
                <a:gd name="T54" fmla="*/ 156 w 184"/>
                <a:gd name="T55" fmla="*/ 72 h 87"/>
                <a:gd name="T56" fmla="*/ 168 w 184"/>
                <a:gd name="T57" fmla="*/ 65 h 87"/>
                <a:gd name="T58" fmla="*/ 171 w 184"/>
                <a:gd name="T59" fmla="*/ 63 h 87"/>
                <a:gd name="T60" fmla="*/ 177 w 184"/>
                <a:gd name="T61" fmla="*/ 59 h 87"/>
                <a:gd name="T62" fmla="*/ 182 w 184"/>
                <a:gd name="T63" fmla="*/ 56 h 87"/>
                <a:gd name="T64" fmla="*/ 184 w 184"/>
                <a:gd name="T65" fmla="*/ 55 h 87"/>
                <a:gd name="T66" fmla="*/ 183 w 184"/>
                <a:gd name="T67" fmla="*/ 55 h 87"/>
                <a:gd name="T68" fmla="*/ 184 w 184"/>
                <a:gd name="T69" fmla="*/ 55 h 87"/>
                <a:gd name="T70" fmla="*/ 183 w 184"/>
                <a:gd name="T71" fmla="*/ 55 h 87"/>
                <a:gd name="T72" fmla="*/ 184 w 184"/>
                <a:gd name="T73" fmla="*/ 55 h 87"/>
                <a:gd name="T74" fmla="*/ 184 w 184"/>
                <a:gd name="T75" fmla="*/ 47 h 87"/>
                <a:gd name="T76" fmla="*/ 183 w 184"/>
                <a:gd name="T77" fmla="*/ 21 h 87"/>
                <a:gd name="T78" fmla="*/ 183 w 184"/>
                <a:gd name="T79" fmla="*/ 1 h 87"/>
                <a:gd name="T80" fmla="*/ 184 w 184"/>
                <a:gd name="T81" fmla="*/ 0 h 87"/>
                <a:gd name="T82" fmla="*/ 183 w 184"/>
                <a:gd name="T83" fmla="*/ 0 h 87"/>
                <a:gd name="T84" fmla="*/ 184 w 184"/>
                <a:gd name="T85" fmla="*/ 0 h 87"/>
                <a:gd name="T86" fmla="*/ 183 w 184"/>
                <a:gd name="T87" fmla="*/ 0 h 87"/>
                <a:gd name="T88" fmla="*/ 184 w 184"/>
                <a:gd name="T89" fmla="*/ 0 h 87"/>
                <a:gd name="T90" fmla="*/ 178 w 184"/>
                <a:gd name="T91" fmla="*/ 3 h 87"/>
                <a:gd name="T92" fmla="*/ 168 w 184"/>
                <a:gd name="T93" fmla="*/ 10 h 87"/>
                <a:gd name="T94" fmla="*/ 150 w 184"/>
                <a:gd name="T95" fmla="*/ 23 h 87"/>
                <a:gd name="T96" fmla="*/ 136 w 184"/>
                <a:gd name="T97" fmla="*/ 32 h 87"/>
                <a:gd name="T98" fmla="*/ 133 w 184"/>
                <a:gd name="T99" fmla="*/ 33 h 87"/>
                <a:gd name="T100" fmla="*/ 133 w 184"/>
                <a:gd name="T101" fmla="*/ 3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4" h="87">
                  <a:moveTo>
                    <a:pt x="133" y="33"/>
                  </a:moveTo>
                  <a:lnTo>
                    <a:pt x="128" y="38"/>
                  </a:lnTo>
                  <a:lnTo>
                    <a:pt x="115" y="46"/>
                  </a:lnTo>
                  <a:lnTo>
                    <a:pt x="75" y="58"/>
                  </a:lnTo>
                  <a:lnTo>
                    <a:pt x="17" y="50"/>
                  </a:lnTo>
                  <a:lnTo>
                    <a:pt x="1" y="42"/>
                  </a:lnTo>
                  <a:lnTo>
                    <a:pt x="0" y="42"/>
                  </a:lnTo>
                  <a:lnTo>
                    <a:pt x="1" y="42"/>
                  </a:lnTo>
                  <a:lnTo>
                    <a:pt x="0" y="42"/>
                  </a:lnTo>
                  <a:lnTo>
                    <a:pt x="1" y="42"/>
                  </a:lnTo>
                  <a:lnTo>
                    <a:pt x="2" y="44"/>
                  </a:lnTo>
                  <a:lnTo>
                    <a:pt x="6" y="48"/>
                  </a:lnTo>
                  <a:lnTo>
                    <a:pt x="8" y="50"/>
                  </a:lnTo>
                  <a:lnTo>
                    <a:pt x="9" y="50"/>
                  </a:lnTo>
                  <a:lnTo>
                    <a:pt x="8" y="50"/>
                  </a:lnTo>
                  <a:lnTo>
                    <a:pt x="9" y="50"/>
                  </a:lnTo>
                  <a:lnTo>
                    <a:pt x="8" y="50"/>
                  </a:lnTo>
                  <a:lnTo>
                    <a:pt x="9" y="50"/>
                  </a:lnTo>
                  <a:lnTo>
                    <a:pt x="11" y="52"/>
                  </a:lnTo>
                  <a:lnTo>
                    <a:pt x="15" y="56"/>
                  </a:lnTo>
                  <a:lnTo>
                    <a:pt x="19" y="59"/>
                  </a:lnTo>
                  <a:lnTo>
                    <a:pt x="21" y="59"/>
                  </a:lnTo>
                  <a:lnTo>
                    <a:pt x="33" y="69"/>
                  </a:lnTo>
                  <a:lnTo>
                    <a:pt x="59" y="81"/>
                  </a:lnTo>
                  <a:lnTo>
                    <a:pt x="84" y="87"/>
                  </a:lnTo>
                  <a:lnTo>
                    <a:pt x="109" y="87"/>
                  </a:lnTo>
                  <a:lnTo>
                    <a:pt x="133" y="81"/>
                  </a:lnTo>
                  <a:lnTo>
                    <a:pt x="156" y="72"/>
                  </a:lnTo>
                  <a:lnTo>
                    <a:pt x="168" y="65"/>
                  </a:lnTo>
                  <a:lnTo>
                    <a:pt x="171" y="63"/>
                  </a:lnTo>
                  <a:lnTo>
                    <a:pt x="177" y="59"/>
                  </a:lnTo>
                  <a:lnTo>
                    <a:pt x="182" y="56"/>
                  </a:lnTo>
                  <a:lnTo>
                    <a:pt x="184" y="55"/>
                  </a:lnTo>
                  <a:lnTo>
                    <a:pt x="183" y="55"/>
                  </a:lnTo>
                  <a:lnTo>
                    <a:pt x="184" y="55"/>
                  </a:lnTo>
                  <a:lnTo>
                    <a:pt x="183" y="55"/>
                  </a:lnTo>
                  <a:lnTo>
                    <a:pt x="184" y="55"/>
                  </a:lnTo>
                  <a:lnTo>
                    <a:pt x="184" y="47"/>
                  </a:lnTo>
                  <a:lnTo>
                    <a:pt x="183" y="21"/>
                  </a:lnTo>
                  <a:lnTo>
                    <a:pt x="183" y="1"/>
                  </a:lnTo>
                  <a:lnTo>
                    <a:pt x="184" y="0"/>
                  </a:lnTo>
                  <a:lnTo>
                    <a:pt x="183" y="0"/>
                  </a:lnTo>
                  <a:lnTo>
                    <a:pt x="184" y="0"/>
                  </a:lnTo>
                  <a:lnTo>
                    <a:pt x="183" y="0"/>
                  </a:lnTo>
                  <a:lnTo>
                    <a:pt x="184" y="0"/>
                  </a:lnTo>
                  <a:lnTo>
                    <a:pt x="178" y="3"/>
                  </a:lnTo>
                  <a:lnTo>
                    <a:pt x="168" y="10"/>
                  </a:lnTo>
                  <a:lnTo>
                    <a:pt x="150" y="23"/>
                  </a:lnTo>
                  <a:lnTo>
                    <a:pt x="136" y="32"/>
                  </a:lnTo>
                  <a:lnTo>
                    <a:pt x="133" y="33"/>
                  </a:lnTo>
                  <a:lnTo>
                    <a:pt x="133" y="33"/>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29" name="Freeform 24">
              <a:extLst>
                <a:ext uri="{FF2B5EF4-FFF2-40B4-BE49-F238E27FC236}">
                  <a16:creationId xmlns:a16="http://schemas.microsoft.com/office/drawing/2014/main" id="{D6C988B3-43EB-4C34-AF58-B6566419AD68}"/>
                </a:ext>
              </a:extLst>
            </p:cNvPr>
            <p:cNvSpPr>
              <a:spLocks noChangeAspect="1"/>
            </p:cNvSpPr>
            <p:nvPr/>
          </p:nvSpPr>
          <p:spPr bwMode="auto">
            <a:xfrm>
              <a:off x="4667" y="3903"/>
              <a:ext cx="124" cy="66"/>
            </a:xfrm>
            <a:custGeom>
              <a:avLst/>
              <a:gdLst>
                <a:gd name="T0" fmla="*/ 128 w 251"/>
                <a:gd name="T1" fmla="*/ 83 h 132"/>
                <a:gd name="T2" fmla="*/ 75 w 251"/>
                <a:gd name="T3" fmla="*/ 104 h 132"/>
                <a:gd name="T4" fmla="*/ 1 w 251"/>
                <a:gd name="T5" fmla="*/ 89 h 132"/>
                <a:gd name="T6" fmla="*/ 1 w 251"/>
                <a:gd name="T7" fmla="*/ 89 h 132"/>
                <a:gd name="T8" fmla="*/ 1 w 251"/>
                <a:gd name="T9" fmla="*/ 89 h 132"/>
                <a:gd name="T10" fmla="*/ 6 w 251"/>
                <a:gd name="T11" fmla="*/ 94 h 132"/>
                <a:gd name="T12" fmla="*/ 9 w 251"/>
                <a:gd name="T13" fmla="*/ 97 h 132"/>
                <a:gd name="T14" fmla="*/ 9 w 251"/>
                <a:gd name="T15" fmla="*/ 97 h 132"/>
                <a:gd name="T16" fmla="*/ 9 w 251"/>
                <a:gd name="T17" fmla="*/ 97 h 132"/>
                <a:gd name="T18" fmla="*/ 12 w 251"/>
                <a:gd name="T19" fmla="*/ 99 h 132"/>
                <a:gd name="T20" fmla="*/ 12 w 251"/>
                <a:gd name="T21" fmla="*/ 99 h 132"/>
                <a:gd name="T22" fmla="*/ 12 w 251"/>
                <a:gd name="T23" fmla="*/ 99 h 132"/>
                <a:gd name="T24" fmla="*/ 12 w 251"/>
                <a:gd name="T25" fmla="*/ 99 h 132"/>
                <a:gd name="T26" fmla="*/ 12 w 251"/>
                <a:gd name="T27" fmla="*/ 99 h 132"/>
                <a:gd name="T28" fmla="*/ 12 w 251"/>
                <a:gd name="T29" fmla="*/ 99 h 132"/>
                <a:gd name="T30" fmla="*/ 12 w 251"/>
                <a:gd name="T31" fmla="*/ 99 h 132"/>
                <a:gd name="T32" fmla="*/ 12 w 251"/>
                <a:gd name="T33" fmla="*/ 99 h 132"/>
                <a:gd name="T34" fmla="*/ 12 w 251"/>
                <a:gd name="T35" fmla="*/ 99 h 132"/>
                <a:gd name="T36" fmla="*/ 12 w 251"/>
                <a:gd name="T37" fmla="*/ 99 h 132"/>
                <a:gd name="T38" fmla="*/ 12 w 251"/>
                <a:gd name="T39" fmla="*/ 99 h 132"/>
                <a:gd name="T40" fmla="*/ 52 w 251"/>
                <a:gd name="T41" fmla="*/ 124 h 132"/>
                <a:gd name="T42" fmla="*/ 107 w 251"/>
                <a:gd name="T43" fmla="*/ 132 h 132"/>
                <a:gd name="T44" fmla="*/ 155 w 251"/>
                <a:gd name="T45" fmla="*/ 117 h 132"/>
                <a:gd name="T46" fmla="*/ 173 w 251"/>
                <a:gd name="T47" fmla="*/ 107 h 132"/>
                <a:gd name="T48" fmla="*/ 214 w 251"/>
                <a:gd name="T49" fmla="*/ 80 h 132"/>
                <a:gd name="T50" fmla="*/ 251 w 251"/>
                <a:gd name="T51" fmla="*/ 54 h 132"/>
                <a:gd name="T52" fmla="*/ 251 w 251"/>
                <a:gd name="T53" fmla="*/ 54 h 132"/>
                <a:gd name="T54" fmla="*/ 251 w 251"/>
                <a:gd name="T55" fmla="*/ 54 h 132"/>
                <a:gd name="T56" fmla="*/ 250 w 251"/>
                <a:gd name="T57" fmla="*/ 21 h 132"/>
                <a:gd name="T58" fmla="*/ 251 w 251"/>
                <a:gd name="T59" fmla="*/ 0 h 132"/>
                <a:gd name="T60" fmla="*/ 251 w 251"/>
                <a:gd name="T61" fmla="*/ 0 h 132"/>
                <a:gd name="T62" fmla="*/ 251 w 251"/>
                <a:gd name="T63" fmla="*/ 0 h 132"/>
                <a:gd name="T64" fmla="*/ 214 w 251"/>
                <a:gd name="T65" fmla="*/ 24 h 132"/>
                <a:gd name="T66" fmla="*/ 137 w 251"/>
                <a:gd name="T67" fmla="*/ 76 h 132"/>
                <a:gd name="T68" fmla="*/ 134 w 251"/>
                <a:gd name="T69" fmla="*/ 7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1" h="132">
                  <a:moveTo>
                    <a:pt x="134" y="78"/>
                  </a:moveTo>
                  <a:lnTo>
                    <a:pt x="128" y="83"/>
                  </a:lnTo>
                  <a:lnTo>
                    <a:pt x="114" y="91"/>
                  </a:lnTo>
                  <a:lnTo>
                    <a:pt x="75" y="104"/>
                  </a:lnTo>
                  <a:lnTo>
                    <a:pt x="17" y="97"/>
                  </a:lnTo>
                  <a:lnTo>
                    <a:pt x="1" y="89"/>
                  </a:lnTo>
                  <a:lnTo>
                    <a:pt x="0" y="89"/>
                  </a:lnTo>
                  <a:lnTo>
                    <a:pt x="1" y="89"/>
                  </a:lnTo>
                  <a:lnTo>
                    <a:pt x="0" y="89"/>
                  </a:lnTo>
                  <a:lnTo>
                    <a:pt x="1" y="89"/>
                  </a:lnTo>
                  <a:lnTo>
                    <a:pt x="2" y="91"/>
                  </a:lnTo>
                  <a:lnTo>
                    <a:pt x="6" y="94"/>
                  </a:lnTo>
                  <a:lnTo>
                    <a:pt x="8" y="97"/>
                  </a:lnTo>
                  <a:lnTo>
                    <a:pt x="9" y="97"/>
                  </a:lnTo>
                  <a:lnTo>
                    <a:pt x="8" y="97"/>
                  </a:lnTo>
                  <a:lnTo>
                    <a:pt x="9" y="97"/>
                  </a:lnTo>
                  <a:lnTo>
                    <a:pt x="8" y="97"/>
                  </a:lnTo>
                  <a:lnTo>
                    <a:pt x="9" y="97"/>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24" y="111"/>
                  </a:lnTo>
                  <a:lnTo>
                    <a:pt x="52" y="124"/>
                  </a:lnTo>
                  <a:lnTo>
                    <a:pt x="79" y="132"/>
                  </a:lnTo>
                  <a:lnTo>
                    <a:pt x="107" y="132"/>
                  </a:lnTo>
                  <a:lnTo>
                    <a:pt x="132" y="128"/>
                  </a:lnTo>
                  <a:lnTo>
                    <a:pt x="155" y="117"/>
                  </a:lnTo>
                  <a:lnTo>
                    <a:pt x="167" y="111"/>
                  </a:lnTo>
                  <a:lnTo>
                    <a:pt x="173" y="107"/>
                  </a:lnTo>
                  <a:lnTo>
                    <a:pt x="185" y="99"/>
                  </a:lnTo>
                  <a:lnTo>
                    <a:pt x="214" y="80"/>
                  </a:lnTo>
                  <a:lnTo>
                    <a:pt x="243" y="60"/>
                  </a:lnTo>
                  <a:lnTo>
                    <a:pt x="251" y="54"/>
                  </a:lnTo>
                  <a:lnTo>
                    <a:pt x="250" y="54"/>
                  </a:lnTo>
                  <a:lnTo>
                    <a:pt x="251" y="54"/>
                  </a:lnTo>
                  <a:lnTo>
                    <a:pt x="250" y="54"/>
                  </a:lnTo>
                  <a:lnTo>
                    <a:pt x="251" y="54"/>
                  </a:lnTo>
                  <a:lnTo>
                    <a:pt x="251" y="46"/>
                  </a:lnTo>
                  <a:lnTo>
                    <a:pt x="250" y="21"/>
                  </a:lnTo>
                  <a:lnTo>
                    <a:pt x="250" y="1"/>
                  </a:lnTo>
                  <a:lnTo>
                    <a:pt x="251" y="0"/>
                  </a:lnTo>
                  <a:lnTo>
                    <a:pt x="250" y="0"/>
                  </a:lnTo>
                  <a:lnTo>
                    <a:pt x="251" y="0"/>
                  </a:lnTo>
                  <a:lnTo>
                    <a:pt x="250" y="0"/>
                  </a:lnTo>
                  <a:lnTo>
                    <a:pt x="251" y="0"/>
                  </a:lnTo>
                  <a:lnTo>
                    <a:pt x="238" y="8"/>
                  </a:lnTo>
                  <a:lnTo>
                    <a:pt x="214" y="24"/>
                  </a:lnTo>
                  <a:lnTo>
                    <a:pt x="168" y="55"/>
                  </a:lnTo>
                  <a:lnTo>
                    <a:pt x="137" y="76"/>
                  </a:lnTo>
                  <a:lnTo>
                    <a:pt x="134" y="78"/>
                  </a:lnTo>
                  <a:lnTo>
                    <a:pt x="134" y="78"/>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31" name="Freeform 25">
              <a:extLst>
                <a:ext uri="{FF2B5EF4-FFF2-40B4-BE49-F238E27FC236}">
                  <a16:creationId xmlns:a16="http://schemas.microsoft.com/office/drawing/2014/main" id="{B1CCA41E-898B-4AC0-A589-B748BC69697E}"/>
                </a:ext>
              </a:extLst>
            </p:cNvPr>
            <p:cNvSpPr>
              <a:spLocks noChangeAspect="1"/>
            </p:cNvSpPr>
            <p:nvPr/>
          </p:nvSpPr>
          <p:spPr bwMode="auto">
            <a:xfrm>
              <a:off x="4633" y="3847"/>
              <a:ext cx="158" cy="90"/>
            </a:xfrm>
            <a:custGeom>
              <a:avLst/>
              <a:gdLst>
                <a:gd name="T0" fmla="*/ 134 w 319"/>
                <a:gd name="T1" fmla="*/ 123 h 179"/>
                <a:gd name="T2" fmla="*/ 128 w 319"/>
                <a:gd name="T3" fmla="*/ 127 h 179"/>
                <a:gd name="T4" fmla="*/ 114 w 319"/>
                <a:gd name="T5" fmla="*/ 135 h 179"/>
                <a:gd name="T6" fmla="*/ 74 w 319"/>
                <a:gd name="T7" fmla="*/ 148 h 179"/>
                <a:gd name="T8" fmla="*/ 17 w 319"/>
                <a:gd name="T9" fmla="*/ 142 h 179"/>
                <a:gd name="T10" fmla="*/ 1 w 319"/>
                <a:gd name="T11" fmla="*/ 134 h 179"/>
                <a:gd name="T12" fmla="*/ 0 w 319"/>
                <a:gd name="T13" fmla="*/ 134 h 179"/>
                <a:gd name="T14" fmla="*/ 1 w 319"/>
                <a:gd name="T15" fmla="*/ 134 h 179"/>
                <a:gd name="T16" fmla="*/ 0 w 319"/>
                <a:gd name="T17" fmla="*/ 134 h 179"/>
                <a:gd name="T18" fmla="*/ 1 w 319"/>
                <a:gd name="T19" fmla="*/ 134 h 179"/>
                <a:gd name="T20" fmla="*/ 2 w 319"/>
                <a:gd name="T21" fmla="*/ 137 h 179"/>
                <a:gd name="T22" fmla="*/ 6 w 319"/>
                <a:gd name="T23" fmla="*/ 140 h 179"/>
                <a:gd name="T24" fmla="*/ 9 w 319"/>
                <a:gd name="T25" fmla="*/ 142 h 179"/>
                <a:gd name="T26" fmla="*/ 10 w 319"/>
                <a:gd name="T27" fmla="*/ 142 h 179"/>
                <a:gd name="T28" fmla="*/ 9 w 319"/>
                <a:gd name="T29" fmla="*/ 142 h 179"/>
                <a:gd name="T30" fmla="*/ 10 w 319"/>
                <a:gd name="T31" fmla="*/ 142 h 179"/>
                <a:gd name="T32" fmla="*/ 9 w 319"/>
                <a:gd name="T33" fmla="*/ 142 h 179"/>
                <a:gd name="T34" fmla="*/ 10 w 319"/>
                <a:gd name="T35" fmla="*/ 142 h 179"/>
                <a:gd name="T36" fmla="*/ 12 w 319"/>
                <a:gd name="T37" fmla="*/ 145 h 179"/>
                <a:gd name="T38" fmla="*/ 14 w 319"/>
                <a:gd name="T39" fmla="*/ 147 h 179"/>
                <a:gd name="T40" fmla="*/ 20 w 319"/>
                <a:gd name="T41" fmla="*/ 152 h 179"/>
                <a:gd name="T42" fmla="*/ 27 w 319"/>
                <a:gd name="T43" fmla="*/ 156 h 179"/>
                <a:gd name="T44" fmla="*/ 29 w 319"/>
                <a:gd name="T45" fmla="*/ 157 h 179"/>
                <a:gd name="T46" fmla="*/ 40 w 319"/>
                <a:gd name="T47" fmla="*/ 165 h 179"/>
                <a:gd name="T48" fmla="*/ 65 w 319"/>
                <a:gd name="T49" fmla="*/ 175 h 179"/>
                <a:gd name="T50" fmla="*/ 89 w 319"/>
                <a:gd name="T51" fmla="*/ 179 h 179"/>
                <a:gd name="T52" fmla="*/ 112 w 319"/>
                <a:gd name="T53" fmla="*/ 178 h 179"/>
                <a:gd name="T54" fmla="*/ 135 w 319"/>
                <a:gd name="T55" fmla="*/ 172 h 179"/>
                <a:gd name="T56" fmla="*/ 157 w 319"/>
                <a:gd name="T57" fmla="*/ 162 h 179"/>
                <a:gd name="T58" fmla="*/ 168 w 319"/>
                <a:gd name="T59" fmla="*/ 155 h 179"/>
                <a:gd name="T60" fmla="*/ 176 w 319"/>
                <a:gd name="T61" fmla="*/ 150 h 179"/>
                <a:gd name="T62" fmla="*/ 196 w 319"/>
                <a:gd name="T63" fmla="*/ 137 h 179"/>
                <a:gd name="T64" fmla="*/ 250 w 319"/>
                <a:gd name="T65" fmla="*/ 101 h 179"/>
                <a:gd name="T66" fmla="*/ 305 w 319"/>
                <a:gd name="T67" fmla="*/ 64 h 179"/>
                <a:gd name="T68" fmla="*/ 319 w 319"/>
                <a:gd name="T69" fmla="*/ 55 h 179"/>
                <a:gd name="T70" fmla="*/ 318 w 319"/>
                <a:gd name="T71" fmla="*/ 55 h 179"/>
                <a:gd name="T72" fmla="*/ 319 w 319"/>
                <a:gd name="T73" fmla="*/ 55 h 179"/>
                <a:gd name="T74" fmla="*/ 318 w 319"/>
                <a:gd name="T75" fmla="*/ 55 h 179"/>
                <a:gd name="T76" fmla="*/ 319 w 319"/>
                <a:gd name="T77" fmla="*/ 55 h 179"/>
                <a:gd name="T78" fmla="*/ 319 w 319"/>
                <a:gd name="T79" fmla="*/ 47 h 179"/>
                <a:gd name="T80" fmla="*/ 318 w 319"/>
                <a:gd name="T81" fmla="*/ 22 h 179"/>
                <a:gd name="T82" fmla="*/ 318 w 319"/>
                <a:gd name="T83" fmla="*/ 1 h 179"/>
                <a:gd name="T84" fmla="*/ 319 w 319"/>
                <a:gd name="T85" fmla="*/ 0 h 179"/>
                <a:gd name="T86" fmla="*/ 318 w 319"/>
                <a:gd name="T87" fmla="*/ 0 h 179"/>
                <a:gd name="T88" fmla="*/ 319 w 319"/>
                <a:gd name="T89" fmla="*/ 0 h 179"/>
                <a:gd name="T90" fmla="*/ 318 w 319"/>
                <a:gd name="T91" fmla="*/ 0 h 179"/>
                <a:gd name="T92" fmla="*/ 319 w 319"/>
                <a:gd name="T93" fmla="*/ 0 h 179"/>
                <a:gd name="T94" fmla="*/ 302 w 319"/>
                <a:gd name="T95" fmla="*/ 11 h 179"/>
                <a:gd name="T96" fmla="*/ 264 w 319"/>
                <a:gd name="T97" fmla="*/ 37 h 179"/>
                <a:gd name="T98" fmla="*/ 188 w 319"/>
                <a:gd name="T99" fmla="*/ 87 h 179"/>
                <a:gd name="T100" fmla="*/ 138 w 319"/>
                <a:gd name="T101" fmla="*/ 121 h 179"/>
                <a:gd name="T102" fmla="*/ 134 w 319"/>
                <a:gd name="T103" fmla="*/ 123 h 179"/>
                <a:gd name="T104" fmla="*/ 134 w 319"/>
                <a:gd name="T105" fmla="*/ 12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9" h="179">
                  <a:moveTo>
                    <a:pt x="134" y="123"/>
                  </a:moveTo>
                  <a:lnTo>
                    <a:pt x="128" y="127"/>
                  </a:lnTo>
                  <a:lnTo>
                    <a:pt x="114" y="135"/>
                  </a:lnTo>
                  <a:lnTo>
                    <a:pt x="74" y="148"/>
                  </a:lnTo>
                  <a:lnTo>
                    <a:pt x="17" y="142"/>
                  </a:lnTo>
                  <a:lnTo>
                    <a:pt x="1" y="134"/>
                  </a:lnTo>
                  <a:lnTo>
                    <a:pt x="0" y="134"/>
                  </a:lnTo>
                  <a:lnTo>
                    <a:pt x="1" y="134"/>
                  </a:lnTo>
                  <a:lnTo>
                    <a:pt x="0" y="134"/>
                  </a:lnTo>
                  <a:lnTo>
                    <a:pt x="1" y="134"/>
                  </a:lnTo>
                  <a:lnTo>
                    <a:pt x="2" y="137"/>
                  </a:lnTo>
                  <a:lnTo>
                    <a:pt x="6" y="140"/>
                  </a:lnTo>
                  <a:lnTo>
                    <a:pt x="9" y="142"/>
                  </a:lnTo>
                  <a:lnTo>
                    <a:pt x="10" y="142"/>
                  </a:lnTo>
                  <a:lnTo>
                    <a:pt x="9" y="142"/>
                  </a:lnTo>
                  <a:lnTo>
                    <a:pt x="10" y="142"/>
                  </a:lnTo>
                  <a:lnTo>
                    <a:pt x="9" y="142"/>
                  </a:lnTo>
                  <a:lnTo>
                    <a:pt x="10" y="142"/>
                  </a:lnTo>
                  <a:lnTo>
                    <a:pt x="12" y="145"/>
                  </a:lnTo>
                  <a:lnTo>
                    <a:pt x="14" y="147"/>
                  </a:lnTo>
                  <a:lnTo>
                    <a:pt x="20" y="152"/>
                  </a:lnTo>
                  <a:lnTo>
                    <a:pt x="27" y="156"/>
                  </a:lnTo>
                  <a:lnTo>
                    <a:pt x="29" y="157"/>
                  </a:lnTo>
                  <a:lnTo>
                    <a:pt x="40" y="165"/>
                  </a:lnTo>
                  <a:lnTo>
                    <a:pt x="65" y="175"/>
                  </a:lnTo>
                  <a:lnTo>
                    <a:pt x="89" y="179"/>
                  </a:lnTo>
                  <a:lnTo>
                    <a:pt x="112" y="178"/>
                  </a:lnTo>
                  <a:lnTo>
                    <a:pt x="135" y="172"/>
                  </a:lnTo>
                  <a:lnTo>
                    <a:pt x="157" y="162"/>
                  </a:lnTo>
                  <a:lnTo>
                    <a:pt x="168" y="155"/>
                  </a:lnTo>
                  <a:lnTo>
                    <a:pt x="176" y="150"/>
                  </a:lnTo>
                  <a:lnTo>
                    <a:pt x="196" y="137"/>
                  </a:lnTo>
                  <a:lnTo>
                    <a:pt x="250" y="101"/>
                  </a:lnTo>
                  <a:lnTo>
                    <a:pt x="305" y="64"/>
                  </a:lnTo>
                  <a:lnTo>
                    <a:pt x="319" y="55"/>
                  </a:lnTo>
                  <a:lnTo>
                    <a:pt x="318" y="55"/>
                  </a:lnTo>
                  <a:lnTo>
                    <a:pt x="319" y="55"/>
                  </a:lnTo>
                  <a:lnTo>
                    <a:pt x="318" y="55"/>
                  </a:lnTo>
                  <a:lnTo>
                    <a:pt x="319" y="55"/>
                  </a:lnTo>
                  <a:lnTo>
                    <a:pt x="319" y="47"/>
                  </a:lnTo>
                  <a:lnTo>
                    <a:pt x="318" y="22"/>
                  </a:lnTo>
                  <a:lnTo>
                    <a:pt x="318" y="1"/>
                  </a:lnTo>
                  <a:lnTo>
                    <a:pt x="319" y="0"/>
                  </a:lnTo>
                  <a:lnTo>
                    <a:pt x="318" y="0"/>
                  </a:lnTo>
                  <a:lnTo>
                    <a:pt x="319" y="0"/>
                  </a:lnTo>
                  <a:lnTo>
                    <a:pt x="318" y="0"/>
                  </a:lnTo>
                  <a:lnTo>
                    <a:pt x="319" y="0"/>
                  </a:lnTo>
                  <a:lnTo>
                    <a:pt x="302" y="11"/>
                  </a:lnTo>
                  <a:lnTo>
                    <a:pt x="264" y="37"/>
                  </a:lnTo>
                  <a:lnTo>
                    <a:pt x="188" y="87"/>
                  </a:lnTo>
                  <a:lnTo>
                    <a:pt x="138" y="121"/>
                  </a:lnTo>
                  <a:lnTo>
                    <a:pt x="134" y="123"/>
                  </a:lnTo>
                  <a:lnTo>
                    <a:pt x="134" y="123"/>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grpSp>
      <p:sp>
        <p:nvSpPr>
          <p:cNvPr id="2" name="Slide Number Placeholder 1">
            <a:extLst>
              <a:ext uri="{FF2B5EF4-FFF2-40B4-BE49-F238E27FC236}">
                <a16:creationId xmlns:a16="http://schemas.microsoft.com/office/drawing/2014/main" id="{943215F8-95DD-C98A-EFA9-FD2307AF4027}"/>
              </a:ext>
            </a:extLst>
          </p:cNvPr>
          <p:cNvSpPr>
            <a:spLocks noGrp="1"/>
          </p:cNvSpPr>
          <p:nvPr>
            <p:ph type="sldNum" sz="quarter" idx="15"/>
          </p:nvPr>
        </p:nvSpPr>
        <p:spPr/>
        <p:txBody>
          <a:bodyPr>
            <a:normAutofit fontScale="70000" lnSpcReduction="20000"/>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7140061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150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4294967295"/>
          </p:nvPr>
        </p:nvSpPr>
        <p:spPr>
          <a:xfrm>
            <a:off x="373568" y="1200150"/>
            <a:ext cx="8229600" cy="3394472"/>
          </a:xfrm>
          <a:prstGeom prst="rect">
            <a:avLst/>
          </a:prstGeom>
        </p:spPr>
        <p:txBody>
          <a:bodyPr>
            <a:normAutofit fontScale="92500" lnSpcReduction="10000"/>
          </a:bodyPr>
          <a:lstStyle/>
          <a:p>
            <a:pPr marL="457200" indent="-457200" eaLnBrk="1" hangingPunct="1">
              <a:buClr>
                <a:srgbClr val="FFFF00"/>
              </a:buClr>
              <a:buFont typeface="Courier New" panose="02070309020205020404" pitchFamily="49" charset="0"/>
              <a:buChar char="o"/>
            </a:pPr>
            <a:r>
              <a:rPr lang="en-US" sz="2800" dirty="0"/>
              <a:t>ASTM D7708 interlaboratory study (ILS) in 2012-2013</a:t>
            </a:r>
          </a:p>
          <a:p>
            <a:pPr marL="457200" indent="-457200" eaLnBrk="1" hangingPunct="1">
              <a:buClr>
                <a:srgbClr val="FFFF00"/>
              </a:buClr>
              <a:buFont typeface="Courier New" panose="02070309020205020404" pitchFamily="49" charset="0"/>
              <a:buChar char="o"/>
            </a:pPr>
            <a:r>
              <a:rPr lang="en-US" sz="2800" dirty="0"/>
              <a:t>ILS results presented ICCP, Sosnowiec 2013</a:t>
            </a:r>
          </a:p>
          <a:p>
            <a:pPr marL="457200" indent="-457200" eaLnBrk="1" hangingPunct="1">
              <a:buClr>
                <a:srgbClr val="FFFF00"/>
              </a:buClr>
              <a:buFont typeface="Courier New" panose="02070309020205020404" pitchFamily="49" charset="0"/>
              <a:buChar char="o"/>
            </a:pPr>
            <a:r>
              <a:rPr lang="en-US" sz="2800" dirty="0"/>
              <a:t>ILS results presented AAPG, Houston, USA, 2014</a:t>
            </a:r>
          </a:p>
          <a:p>
            <a:pPr marL="457200" indent="-457200" eaLnBrk="1" hangingPunct="1">
              <a:buClr>
                <a:srgbClr val="FFFF00"/>
              </a:buClr>
              <a:buFont typeface="Courier New" panose="02070309020205020404" pitchFamily="49" charset="0"/>
              <a:buChar char="o"/>
            </a:pPr>
            <a:r>
              <a:rPr lang="en-US" sz="2800" dirty="0"/>
              <a:t>ILS results used to update ASTM D7708</a:t>
            </a:r>
          </a:p>
          <a:p>
            <a:pPr marL="457200" indent="-457200" eaLnBrk="1" hangingPunct="1">
              <a:buClr>
                <a:srgbClr val="FFFF00"/>
              </a:buClr>
              <a:buFont typeface="Courier New" panose="02070309020205020404" pitchFamily="49" charset="0"/>
              <a:buChar char="o"/>
            </a:pPr>
            <a:r>
              <a:rPr lang="en-US" sz="2800" dirty="0"/>
              <a:t>ILS results published in J. Marine and Petroleum Geology, 2015 (145 citations)</a:t>
            </a:r>
          </a:p>
          <a:p>
            <a:pPr marL="457200" indent="-457200" eaLnBrk="1" hangingPunct="1">
              <a:buClr>
                <a:srgbClr val="FFFF00"/>
              </a:buClr>
              <a:buFont typeface="Courier New" panose="02070309020205020404" pitchFamily="49" charset="0"/>
              <a:buChar char="o"/>
            </a:pPr>
            <a:endParaRPr lang="en-US" sz="2800" dirty="0">
              <a:solidFill>
                <a:schemeClr val="bg1"/>
              </a:solidFill>
            </a:endParaRPr>
          </a:p>
          <a:p>
            <a:pPr marL="457200" indent="-457200" eaLnBrk="1" hangingPunct="1">
              <a:buClr>
                <a:srgbClr val="FFFF00"/>
              </a:buClr>
              <a:buFont typeface="Courier New" panose="02070309020205020404" pitchFamily="49" charset="0"/>
              <a:buChar char="o"/>
            </a:pPr>
            <a:endParaRPr lang="en-US" sz="2800" dirty="0">
              <a:solidFill>
                <a:schemeClr val="bg1"/>
              </a:solidFill>
            </a:endParaRPr>
          </a:p>
        </p:txBody>
      </p:sp>
      <p:sp>
        <p:nvSpPr>
          <p:cNvPr id="11267" name="Text Box 4"/>
          <p:cNvSpPr txBox="1">
            <a:spLocks noChangeArrowheads="1"/>
          </p:cNvSpPr>
          <p:nvPr/>
        </p:nvSpPr>
        <p:spPr bwMode="auto">
          <a:xfrm>
            <a:off x="533400" y="-95250"/>
            <a:ext cx="8382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en-US" sz="3200" b="1" dirty="0">
              <a:solidFill>
                <a:srgbClr val="FFFF00"/>
              </a:solidFill>
            </a:endParaRPr>
          </a:p>
          <a:p>
            <a:pPr algn="ctr"/>
            <a:r>
              <a:rPr lang="en-US" sz="3200" b="1" dirty="0">
                <a:solidFill>
                  <a:srgbClr val="FFFF00"/>
                </a:solidFill>
              </a:rPr>
              <a:t>History of the working group, cont.</a:t>
            </a:r>
          </a:p>
        </p:txBody>
      </p:sp>
      <p:sp>
        <p:nvSpPr>
          <p:cNvPr id="24" name="Isosceles Triangle 23"/>
          <p:cNvSpPr>
            <a:spLocks noChangeArrowheads="1"/>
          </p:cNvSpPr>
          <p:nvPr/>
        </p:nvSpPr>
        <p:spPr bwMode="auto">
          <a:xfrm flipH="1" flipV="1">
            <a:off x="3154662" y="4572000"/>
            <a:ext cx="222250" cy="216694"/>
          </a:xfrm>
          <a:prstGeom prst="triangle">
            <a:avLst>
              <a:gd name="adj" fmla="val 50000"/>
            </a:avLst>
          </a:prstGeom>
          <a:solidFill>
            <a:srgbClr val="FF0000"/>
          </a:solidFill>
          <a:ln w="9525" algn="ctr">
            <a:solidFill>
              <a:schemeClr val="tx1"/>
            </a:solidFill>
            <a:round/>
            <a:headEnd/>
            <a:tailEnd/>
          </a:ln>
        </p:spPr>
        <p:txBody>
          <a:bodyPr/>
          <a:lstStyle/>
          <a:p>
            <a:endParaRPr lang="en-US"/>
          </a:p>
        </p:txBody>
      </p:sp>
      <p:sp>
        <p:nvSpPr>
          <p:cNvPr id="11272" name="TextBox 3"/>
          <p:cNvSpPr txBox="1">
            <a:spLocks noChangeArrowheads="1"/>
          </p:cNvSpPr>
          <p:nvPr/>
        </p:nvSpPr>
        <p:spPr bwMode="auto">
          <a:xfrm>
            <a:off x="84138" y="4851202"/>
            <a:ext cx="18653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b="1" i="1" dirty="0"/>
              <a:t>Porto 2011</a:t>
            </a:r>
          </a:p>
        </p:txBody>
      </p:sp>
      <p:sp>
        <p:nvSpPr>
          <p:cNvPr id="11273" name="TextBox 25"/>
          <p:cNvSpPr txBox="1">
            <a:spLocks noChangeArrowheads="1"/>
          </p:cNvSpPr>
          <p:nvPr/>
        </p:nvSpPr>
        <p:spPr bwMode="auto">
          <a:xfrm>
            <a:off x="1600201" y="4851202"/>
            <a:ext cx="18653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b="1" i="1" dirty="0"/>
              <a:t>Beijing 2012</a:t>
            </a:r>
          </a:p>
        </p:txBody>
      </p:sp>
      <p:sp>
        <p:nvSpPr>
          <p:cNvPr id="11274" name="TextBox 27"/>
          <p:cNvSpPr txBox="1">
            <a:spLocks noChangeArrowheads="1"/>
          </p:cNvSpPr>
          <p:nvPr/>
        </p:nvSpPr>
        <p:spPr bwMode="auto">
          <a:xfrm>
            <a:off x="3413125" y="4851202"/>
            <a:ext cx="2057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b="1" i="1" dirty="0"/>
              <a:t>Sosnowiec 2013</a:t>
            </a:r>
          </a:p>
        </p:txBody>
      </p:sp>
      <p:sp>
        <p:nvSpPr>
          <p:cNvPr id="26" name="Isosceles Triangle 25"/>
          <p:cNvSpPr>
            <a:spLocks noChangeArrowheads="1"/>
          </p:cNvSpPr>
          <p:nvPr/>
        </p:nvSpPr>
        <p:spPr bwMode="auto">
          <a:xfrm flipH="1" flipV="1">
            <a:off x="4924341" y="4583907"/>
            <a:ext cx="220663" cy="217885"/>
          </a:xfrm>
          <a:prstGeom prst="triangle">
            <a:avLst>
              <a:gd name="adj" fmla="val 50000"/>
            </a:avLst>
          </a:prstGeom>
          <a:solidFill>
            <a:srgbClr val="FF0000"/>
          </a:solidFill>
          <a:ln w="9525" algn="ctr">
            <a:solidFill>
              <a:schemeClr val="tx1"/>
            </a:solidFill>
            <a:round/>
            <a:headEnd/>
            <a:tailEnd/>
          </a:ln>
        </p:spPr>
        <p:txBody>
          <a:bodyPr/>
          <a:lstStyle/>
          <a:p>
            <a:endParaRPr lang="en-US"/>
          </a:p>
        </p:txBody>
      </p:sp>
      <p:sp>
        <p:nvSpPr>
          <p:cNvPr id="28" name="Isosceles Triangle 27"/>
          <p:cNvSpPr>
            <a:spLocks noChangeArrowheads="1"/>
          </p:cNvSpPr>
          <p:nvPr/>
        </p:nvSpPr>
        <p:spPr bwMode="auto">
          <a:xfrm flipH="1" flipV="1">
            <a:off x="6158006" y="4583907"/>
            <a:ext cx="220663" cy="217885"/>
          </a:xfrm>
          <a:prstGeom prst="triangle">
            <a:avLst>
              <a:gd name="adj" fmla="val 50000"/>
            </a:avLst>
          </a:prstGeom>
          <a:solidFill>
            <a:srgbClr val="FF0000"/>
          </a:solidFill>
          <a:ln w="9525" algn="ctr">
            <a:solidFill>
              <a:schemeClr val="tx1"/>
            </a:solidFill>
            <a:round/>
            <a:headEnd/>
            <a:tailEnd/>
          </a:ln>
        </p:spPr>
        <p:txBody>
          <a:bodyPr/>
          <a:lstStyle/>
          <a:p>
            <a:endParaRPr lang="en-US"/>
          </a:p>
        </p:txBody>
      </p:sp>
      <p:sp>
        <p:nvSpPr>
          <p:cNvPr id="25" name="TextBox 27"/>
          <p:cNvSpPr txBox="1">
            <a:spLocks noChangeArrowheads="1"/>
          </p:cNvSpPr>
          <p:nvPr/>
        </p:nvSpPr>
        <p:spPr bwMode="auto">
          <a:xfrm>
            <a:off x="5608173" y="4851202"/>
            <a:ext cx="16359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b="1" i="1" dirty="0"/>
              <a:t>Kolkata 2014</a:t>
            </a:r>
          </a:p>
        </p:txBody>
      </p:sp>
      <p:sp>
        <p:nvSpPr>
          <p:cNvPr id="27" name="TextBox 27"/>
          <p:cNvSpPr txBox="1">
            <a:spLocks noChangeArrowheads="1"/>
          </p:cNvSpPr>
          <p:nvPr/>
        </p:nvSpPr>
        <p:spPr bwMode="auto">
          <a:xfrm>
            <a:off x="7391400" y="4851202"/>
            <a:ext cx="1752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b="1" i="1" dirty="0"/>
              <a:t>Potsdam 2015</a:t>
            </a:r>
          </a:p>
        </p:txBody>
      </p:sp>
      <p:sp>
        <p:nvSpPr>
          <p:cNvPr id="29" name="Isosceles Triangle 28"/>
          <p:cNvSpPr>
            <a:spLocks noChangeArrowheads="1"/>
          </p:cNvSpPr>
          <p:nvPr/>
        </p:nvSpPr>
        <p:spPr bwMode="auto">
          <a:xfrm flipH="1" flipV="1">
            <a:off x="7924800" y="4589264"/>
            <a:ext cx="220663" cy="217885"/>
          </a:xfrm>
          <a:prstGeom prst="triangle">
            <a:avLst>
              <a:gd name="adj" fmla="val 50000"/>
            </a:avLst>
          </a:prstGeom>
          <a:solidFill>
            <a:srgbClr val="FF0000"/>
          </a:solidFill>
          <a:ln w="9525" algn="ctr">
            <a:solidFill>
              <a:schemeClr val="tx1"/>
            </a:solidFill>
            <a:round/>
            <a:headEnd/>
            <a:tailEnd/>
          </a:ln>
        </p:spPr>
        <p:txBody>
          <a:bodyPr/>
          <a:lstStyle/>
          <a:p>
            <a:endParaRPr lang="en-US"/>
          </a:p>
        </p:txBody>
      </p:sp>
      <p:cxnSp>
        <p:nvCxnSpPr>
          <p:cNvPr id="31" name="Straight Connector 30">
            <a:extLst>
              <a:ext uri="{FF2B5EF4-FFF2-40B4-BE49-F238E27FC236}">
                <a16:creationId xmlns:a16="http://schemas.microsoft.com/office/drawing/2014/main" id="{2A23E5FC-3F56-4595-A546-9957BF6456AE}"/>
              </a:ext>
            </a:extLst>
          </p:cNvPr>
          <p:cNvCxnSpPr>
            <a:cxnSpLocks/>
          </p:cNvCxnSpPr>
          <p:nvPr/>
        </p:nvCxnSpPr>
        <p:spPr>
          <a:xfrm flipV="1">
            <a:off x="0" y="4847035"/>
            <a:ext cx="9129716" cy="10715"/>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pic>
        <p:nvPicPr>
          <p:cNvPr id="32" name="Picture 2" descr="ICCP TM logo - transparent background">
            <a:extLst>
              <a:ext uri="{FF2B5EF4-FFF2-40B4-BE49-F238E27FC236}">
                <a16:creationId xmlns:a16="http://schemas.microsoft.com/office/drawing/2014/main" id="{1DDE9B61-D010-4DD2-BA93-E07B551E6FFA}"/>
              </a:ext>
            </a:extLst>
          </p:cNvPr>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8458200" y="3572"/>
            <a:ext cx="671516" cy="702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4">
            <a:extLst>
              <a:ext uri="{FF2B5EF4-FFF2-40B4-BE49-F238E27FC236}">
                <a16:creationId xmlns:a16="http://schemas.microsoft.com/office/drawing/2014/main" id="{CA73BAA0-A4BF-4AA9-83A6-B33591F54E24}"/>
              </a:ext>
            </a:extLst>
          </p:cNvPr>
          <p:cNvGrpSpPr>
            <a:grpSpLocks noChangeAspect="1"/>
          </p:cNvGrpSpPr>
          <p:nvPr/>
        </p:nvGrpSpPr>
        <p:grpSpPr bwMode="auto">
          <a:xfrm>
            <a:off x="21938" y="32252"/>
            <a:ext cx="1195388" cy="300038"/>
            <a:chOff x="4530" y="3792"/>
            <a:chExt cx="1058" cy="280"/>
          </a:xfrm>
          <a:solidFill>
            <a:schemeClr val="tx1"/>
          </a:solidFill>
        </p:grpSpPr>
        <p:sp>
          <p:nvSpPr>
            <p:cNvPr id="16" name="Freeform 15">
              <a:extLst>
                <a:ext uri="{FF2B5EF4-FFF2-40B4-BE49-F238E27FC236}">
                  <a16:creationId xmlns:a16="http://schemas.microsoft.com/office/drawing/2014/main" id="{87207428-D87F-4A08-9A77-A2829097E8BE}"/>
                </a:ext>
              </a:extLst>
            </p:cNvPr>
            <p:cNvSpPr>
              <a:spLocks noChangeAspect="1"/>
            </p:cNvSpPr>
            <p:nvPr/>
          </p:nvSpPr>
          <p:spPr bwMode="auto">
            <a:xfrm>
              <a:off x="4839" y="3797"/>
              <a:ext cx="182" cy="274"/>
            </a:xfrm>
            <a:custGeom>
              <a:avLst/>
              <a:gdLst>
                <a:gd name="T0" fmla="*/ 366 w 368"/>
                <a:gd name="T1" fmla="*/ 383 h 548"/>
                <a:gd name="T2" fmla="*/ 366 w 368"/>
                <a:gd name="T3" fmla="*/ 383 h 548"/>
                <a:gd name="T4" fmla="*/ 366 w 368"/>
                <a:gd name="T5" fmla="*/ 403 h 548"/>
                <a:gd name="T6" fmla="*/ 340 w 368"/>
                <a:gd name="T7" fmla="*/ 479 h 548"/>
                <a:gd name="T8" fmla="*/ 271 w 368"/>
                <a:gd name="T9" fmla="*/ 534 h 548"/>
                <a:gd name="T10" fmla="*/ 185 w 368"/>
                <a:gd name="T11" fmla="*/ 548 h 548"/>
                <a:gd name="T12" fmla="*/ 103 w 368"/>
                <a:gd name="T13" fmla="*/ 537 h 548"/>
                <a:gd name="T14" fmla="*/ 31 w 368"/>
                <a:gd name="T15" fmla="*/ 488 h 548"/>
                <a:gd name="T16" fmla="*/ 3 w 368"/>
                <a:gd name="T17" fmla="*/ 408 h 548"/>
                <a:gd name="T18" fmla="*/ 0 w 368"/>
                <a:gd name="T19" fmla="*/ 383 h 548"/>
                <a:gd name="T20" fmla="*/ 0 w 368"/>
                <a:gd name="T21" fmla="*/ 383 h 548"/>
                <a:gd name="T22" fmla="*/ 0 w 368"/>
                <a:gd name="T23" fmla="*/ 376 h 548"/>
                <a:gd name="T24" fmla="*/ 0 w 368"/>
                <a:gd name="T25" fmla="*/ 144 h 548"/>
                <a:gd name="T26" fmla="*/ 1 w 368"/>
                <a:gd name="T27" fmla="*/ 0 h 548"/>
                <a:gd name="T28" fmla="*/ 19 w 368"/>
                <a:gd name="T29" fmla="*/ 0 h 548"/>
                <a:gd name="T30" fmla="*/ 112 w 368"/>
                <a:gd name="T31" fmla="*/ 0 h 548"/>
                <a:gd name="T32" fmla="*/ 113 w 368"/>
                <a:gd name="T33" fmla="*/ 8 h 548"/>
                <a:gd name="T34" fmla="*/ 113 w 368"/>
                <a:gd name="T35" fmla="*/ 234 h 548"/>
                <a:gd name="T36" fmla="*/ 114 w 368"/>
                <a:gd name="T37" fmla="*/ 374 h 548"/>
                <a:gd name="T38" fmla="*/ 114 w 368"/>
                <a:gd name="T39" fmla="*/ 374 h 548"/>
                <a:gd name="T40" fmla="*/ 114 w 368"/>
                <a:gd name="T41" fmla="*/ 374 h 548"/>
                <a:gd name="T42" fmla="*/ 119 w 368"/>
                <a:gd name="T43" fmla="*/ 418 h 548"/>
                <a:gd name="T44" fmla="*/ 140 w 368"/>
                <a:gd name="T45" fmla="*/ 454 h 548"/>
                <a:gd name="T46" fmla="*/ 173 w 368"/>
                <a:gd name="T47" fmla="*/ 468 h 548"/>
                <a:gd name="T48" fmla="*/ 195 w 368"/>
                <a:gd name="T49" fmla="*/ 468 h 548"/>
                <a:gd name="T50" fmla="*/ 231 w 368"/>
                <a:gd name="T51" fmla="*/ 452 h 548"/>
                <a:gd name="T52" fmla="*/ 250 w 368"/>
                <a:gd name="T53" fmla="*/ 415 h 548"/>
                <a:gd name="T54" fmla="*/ 255 w 368"/>
                <a:gd name="T55" fmla="*/ 374 h 548"/>
                <a:gd name="T56" fmla="*/ 255 w 368"/>
                <a:gd name="T57" fmla="*/ 374 h 548"/>
                <a:gd name="T58" fmla="*/ 255 w 368"/>
                <a:gd name="T59" fmla="*/ 374 h 548"/>
                <a:gd name="T60" fmla="*/ 255 w 368"/>
                <a:gd name="T61" fmla="*/ 317 h 548"/>
                <a:gd name="T62" fmla="*/ 254 w 368"/>
                <a:gd name="T63" fmla="*/ 8 h 548"/>
                <a:gd name="T64" fmla="*/ 256 w 368"/>
                <a:gd name="T65" fmla="*/ 0 h 548"/>
                <a:gd name="T66" fmla="*/ 325 w 368"/>
                <a:gd name="T67" fmla="*/ 0 h 548"/>
                <a:gd name="T68" fmla="*/ 368 w 368"/>
                <a:gd name="T69" fmla="*/ 0 h 548"/>
                <a:gd name="T70" fmla="*/ 368 w 368"/>
                <a:gd name="T71" fmla="*/ 0 h 548"/>
                <a:gd name="T72" fmla="*/ 368 w 368"/>
                <a:gd name="T73" fmla="*/ 0 h 548"/>
                <a:gd name="T74" fmla="*/ 368 w 368"/>
                <a:gd name="T75" fmla="*/ 60 h 548"/>
                <a:gd name="T76" fmla="*/ 366 w 368"/>
                <a:gd name="T77" fmla="*/ 376 h 548"/>
                <a:gd name="T78" fmla="*/ 368 w 368"/>
                <a:gd name="T79" fmla="*/ 383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8" h="548">
                  <a:moveTo>
                    <a:pt x="368" y="383"/>
                  </a:moveTo>
                  <a:lnTo>
                    <a:pt x="366" y="383"/>
                  </a:lnTo>
                  <a:lnTo>
                    <a:pt x="368" y="383"/>
                  </a:lnTo>
                  <a:lnTo>
                    <a:pt x="366" y="383"/>
                  </a:lnTo>
                  <a:lnTo>
                    <a:pt x="368" y="383"/>
                  </a:lnTo>
                  <a:lnTo>
                    <a:pt x="366" y="403"/>
                  </a:lnTo>
                  <a:lnTo>
                    <a:pt x="358" y="444"/>
                  </a:lnTo>
                  <a:lnTo>
                    <a:pt x="340" y="479"/>
                  </a:lnTo>
                  <a:lnTo>
                    <a:pt x="311" y="511"/>
                  </a:lnTo>
                  <a:lnTo>
                    <a:pt x="271" y="534"/>
                  </a:lnTo>
                  <a:lnTo>
                    <a:pt x="217" y="547"/>
                  </a:lnTo>
                  <a:lnTo>
                    <a:pt x="185" y="548"/>
                  </a:lnTo>
                  <a:lnTo>
                    <a:pt x="155" y="547"/>
                  </a:lnTo>
                  <a:lnTo>
                    <a:pt x="103" y="537"/>
                  </a:lnTo>
                  <a:lnTo>
                    <a:pt x="62" y="517"/>
                  </a:lnTo>
                  <a:lnTo>
                    <a:pt x="31" y="488"/>
                  </a:lnTo>
                  <a:lnTo>
                    <a:pt x="12" y="452"/>
                  </a:lnTo>
                  <a:lnTo>
                    <a:pt x="3" y="408"/>
                  </a:lnTo>
                  <a:lnTo>
                    <a:pt x="1" y="383"/>
                  </a:lnTo>
                  <a:lnTo>
                    <a:pt x="0" y="383"/>
                  </a:lnTo>
                  <a:lnTo>
                    <a:pt x="1" y="383"/>
                  </a:lnTo>
                  <a:lnTo>
                    <a:pt x="0" y="383"/>
                  </a:lnTo>
                  <a:lnTo>
                    <a:pt x="1" y="383"/>
                  </a:lnTo>
                  <a:lnTo>
                    <a:pt x="0" y="376"/>
                  </a:lnTo>
                  <a:lnTo>
                    <a:pt x="1" y="323"/>
                  </a:lnTo>
                  <a:lnTo>
                    <a:pt x="0" y="144"/>
                  </a:lnTo>
                  <a:lnTo>
                    <a:pt x="0" y="8"/>
                  </a:lnTo>
                  <a:lnTo>
                    <a:pt x="1" y="0"/>
                  </a:lnTo>
                  <a:lnTo>
                    <a:pt x="3" y="0"/>
                  </a:lnTo>
                  <a:lnTo>
                    <a:pt x="19" y="0"/>
                  </a:lnTo>
                  <a:lnTo>
                    <a:pt x="72" y="0"/>
                  </a:lnTo>
                  <a:lnTo>
                    <a:pt x="112" y="0"/>
                  </a:lnTo>
                  <a:lnTo>
                    <a:pt x="114" y="0"/>
                  </a:lnTo>
                  <a:lnTo>
                    <a:pt x="113" y="8"/>
                  </a:lnTo>
                  <a:lnTo>
                    <a:pt x="114" y="58"/>
                  </a:lnTo>
                  <a:lnTo>
                    <a:pt x="113" y="234"/>
                  </a:lnTo>
                  <a:lnTo>
                    <a:pt x="113" y="368"/>
                  </a:lnTo>
                  <a:lnTo>
                    <a:pt x="114" y="374"/>
                  </a:lnTo>
                  <a:lnTo>
                    <a:pt x="113" y="374"/>
                  </a:lnTo>
                  <a:lnTo>
                    <a:pt x="114" y="374"/>
                  </a:lnTo>
                  <a:lnTo>
                    <a:pt x="113" y="374"/>
                  </a:lnTo>
                  <a:lnTo>
                    <a:pt x="114" y="374"/>
                  </a:lnTo>
                  <a:lnTo>
                    <a:pt x="114" y="391"/>
                  </a:lnTo>
                  <a:lnTo>
                    <a:pt x="119" y="418"/>
                  </a:lnTo>
                  <a:lnTo>
                    <a:pt x="127" y="439"/>
                  </a:lnTo>
                  <a:lnTo>
                    <a:pt x="140" y="454"/>
                  </a:lnTo>
                  <a:lnTo>
                    <a:pt x="155" y="463"/>
                  </a:lnTo>
                  <a:lnTo>
                    <a:pt x="173" y="468"/>
                  </a:lnTo>
                  <a:lnTo>
                    <a:pt x="183" y="468"/>
                  </a:lnTo>
                  <a:lnTo>
                    <a:pt x="195" y="468"/>
                  </a:lnTo>
                  <a:lnTo>
                    <a:pt x="214" y="462"/>
                  </a:lnTo>
                  <a:lnTo>
                    <a:pt x="231" y="452"/>
                  </a:lnTo>
                  <a:lnTo>
                    <a:pt x="242" y="435"/>
                  </a:lnTo>
                  <a:lnTo>
                    <a:pt x="250" y="415"/>
                  </a:lnTo>
                  <a:lnTo>
                    <a:pt x="254" y="389"/>
                  </a:lnTo>
                  <a:lnTo>
                    <a:pt x="255" y="374"/>
                  </a:lnTo>
                  <a:lnTo>
                    <a:pt x="254" y="374"/>
                  </a:lnTo>
                  <a:lnTo>
                    <a:pt x="255" y="374"/>
                  </a:lnTo>
                  <a:lnTo>
                    <a:pt x="254" y="374"/>
                  </a:lnTo>
                  <a:lnTo>
                    <a:pt x="255" y="374"/>
                  </a:lnTo>
                  <a:lnTo>
                    <a:pt x="254" y="368"/>
                  </a:lnTo>
                  <a:lnTo>
                    <a:pt x="255" y="317"/>
                  </a:lnTo>
                  <a:lnTo>
                    <a:pt x="254" y="141"/>
                  </a:lnTo>
                  <a:lnTo>
                    <a:pt x="254" y="8"/>
                  </a:lnTo>
                  <a:lnTo>
                    <a:pt x="255" y="0"/>
                  </a:lnTo>
                  <a:lnTo>
                    <a:pt x="256" y="0"/>
                  </a:lnTo>
                  <a:lnTo>
                    <a:pt x="272" y="0"/>
                  </a:lnTo>
                  <a:lnTo>
                    <a:pt x="325" y="0"/>
                  </a:lnTo>
                  <a:lnTo>
                    <a:pt x="365" y="0"/>
                  </a:lnTo>
                  <a:lnTo>
                    <a:pt x="368" y="0"/>
                  </a:lnTo>
                  <a:lnTo>
                    <a:pt x="366" y="0"/>
                  </a:lnTo>
                  <a:lnTo>
                    <a:pt x="368" y="0"/>
                  </a:lnTo>
                  <a:lnTo>
                    <a:pt x="366" y="0"/>
                  </a:lnTo>
                  <a:lnTo>
                    <a:pt x="368" y="0"/>
                  </a:lnTo>
                  <a:lnTo>
                    <a:pt x="366" y="8"/>
                  </a:lnTo>
                  <a:lnTo>
                    <a:pt x="368" y="60"/>
                  </a:lnTo>
                  <a:lnTo>
                    <a:pt x="366" y="239"/>
                  </a:lnTo>
                  <a:lnTo>
                    <a:pt x="366" y="376"/>
                  </a:lnTo>
                  <a:lnTo>
                    <a:pt x="368" y="383"/>
                  </a:lnTo>
                  <a:lnTo>
                    <a:pt x="368" y="383"/>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7" name="Freeform 16">
              <a:extLst>
                <a:ext uri="{FF2B5EF4-FFF2-40B4-BE49-F238E27FC236}">
                  <a16:creationId xmlns:a16="http://schemas.microsoft.com/office/drawing/2014/main" id="{A3AC7973-FD81-4AE9-A3F5-CBBAB661C2A1}"/>
                </a:ext>
              </a:extLst>
            </p:cNvPr>
            <p:cNvSpPr>
              <a:spLocks noChangeAspect="1"/>
            </p:cNvSpPr>
            <p:nvPr/>
          </p:nvSpPr>
          <p:spPr bwMode="auto">
            <a:xfrm>
              <a:off x="5035" y="3792"/>
              <a:ext cx="174" cy="279"/>
            </a:xfrm>
            <a:custGeom>
              <a:avLst/>
              <a:gdLst>
                <a:gd name="T0" fmla="*/ 0 w 350"/>
                <a:gd name="T1" fmla="*/ 382 h 558"/>
                <a:gd name="T2" fmla="*/ 0 w 350"/>
                <a:gd name="T3" fmla="*/ 382 h 558"/>
                <a:gd name="T4" fmla="*/ 2 w 350"/>
                <a:gd name="T5" fmla="*/ 382 h 558"/>
                <a:gd name="T6" fmla="*/ 71 w 350"/>
                <a:gd name="T7" fmla="*/ 382 h 558"/>
                <a:gd name="T8" fmla="*/ 114 w 350"/>
                <a:gd name="T9" fmla="*/ 382 h 558"/>
                <a:gd name="T10" fmla="*/ 114 w 350"/>
                <a:gd name="T11" fmla="*/ 382 h 558"/>
                <a:gd name="T12" fmla="*/ 114 w 350"/>
                <a:gd name="T13" fmla="*/ 382 h 558"/>
                <a:gd name="T14" fmla="*/ 115 w 350"/>
                <a:gd name="T15" fmla="*/ 419 h 558"/>
                <a:gd name="T16" fmla="*/ 126 w 350"/>
                <a:gd name="T17" fmla="*/ 458 h 558"/>
                <a:gd name="T18" fmla="*/ 163 w 350"/>
                <a:gd name="T19" fmla="*/ 478 h 558"/>
                <a:gd name="T20" fmla="*/ 186 w 350"/>
                <a:gd name="T21" fmla="*/ 478 h 558"/>
                <a:gd name="T22" fmla="*/ 215 w 350"/>
                <a:gd name="T23" fmla="*/ 466 h 558"/>
                <a:gd name="T24" fmla="*/ 230 w 350"/>
                <a:gd name="T25" fmla="*/ 441 h 558"/>
                <a:gd name="T26" fmla="*/ 235 w 350"/>
                <a:gd name="T27" fmla="*/ 416 h 558"/>
                <a:gd name="T28" fmla="*/ 217 w 350"/>
                <a:gd name="T29" fmla="*/ 374 h 558"/>
                <a:gd name="T30" fmla="*/ 175 w 350"/>
                <a:gd name="T31" fmla="*/ 341 h 558"/>
                <a:gd name="T32" fmla="*/ 66 w 350"/>
                <a:gd name="T33" fmla="*/ 271 h 558"/>
                <a:gd name="T34" fmla="*/ 8 w 350"/>
                <a:gd name="T35" fmla="*/ 152 h 558"/>
                <a:gd name="T36" fmla="*/ 8 w 350"/>
                <a:gd name="T37" fmla="*/ 133 h 558"/>
                <a:gd name="T38" fmla="*/ 32 w 350"/>
                <a:gd name="T39" fmla="*/ 60 h 558"/>
                <a:gd name="T40" fmla="*/ 99 w 350"/>
                <a:gd name="T41" fmla="*/ 13 h 558"/>
                <a:gd name="T42" fmla="*/ 185 w 350"/>
                <a:gd name="T43" fmla="*/ 0 h 558"/>
                <a:gd name="T44" fmla="*/ 256 w 350"/>
                <a:gd name="T45" fmla="*/ 11 h 558"/>
                <a:gd name="T46" fmla="*/ 320 w 350"/>
                <a:gd name="T47" fmla="*/ 54 h 558"/>
                <a:gd name="T48" fmla="*/ 343 w 350"/>
                <a:gd name="T49" fmla="*/ 136 h 558"/>
                <a:gd name="T50" fmla="*/ 342 w 350"/>
                <a:gd name="T51" fmla="*/ 163 h 558"/>
                <a:gd name="T52" fmla="*/ 342 w 350"/>
                <a:gd name="T53" fmla="*/ 163 h 558"/>
                <a:gd name="T54" fmla="*/ 340 w 350"/>
                <a:gd name="T55" fmla="*/ 163 h 558"/>
                <a:gd name="T56" fmla="*/ 274 w 350"/>
                <a:gd name="T57" fmla="*/ 163 h 558"/>
                <a:gd name="T58" fmla="*/ 232 w 350"/>
                <a:gd name="T59" fmla="*/ 163 h 558"/>
                <a:gd name="T60" fmla="*/ 232 w 350"/>
                <a:gd name="T61" fmla="*/ 163 h 558"/>
                <a:gd name="T62" fmla="*/ 232 w 350"/>
                <a:gd name="T63" fmla="*/ 163 h 558"/>
                <a:gd name="T64" fmla="*/ 230 w 350"/>
                <a:gd name="T65" fmla="*/ 134 h 558"/>
                <a:gd name="T66" fmla="*/ 218 w 350"/>
                <a:gd name="T67" fmla="*/ 100 h 558"/>
                <a:gd name="T68" fmla="*/ 191 w 350"/>
                <a:gd name="T69" fmla="*/ 82 h 558"/>
                <a:gd name="T70" fmla="*/ 171 w 350"/>
                <a:gd name="T71" fmla="*/ 82 h 558"/>
                <a:gd name="T72" fmla="*/ 142 w 350"/>
                <a:gd name="T73" fmla="*/ 92 h 558"/>
                <a:gd name="T74" fmla="*/ 125 w 350"/>
                <a:gd name="T75" fmla="*/ 114 h 558"/>
                <a:gd name="T76" fmla="*/ 122 w 350"/>
                <a:gd name="T77" fmla="*/ 138 h 558"/>
                <a:gd name="T78" fmla="*/ 138 w 350"/>
                <a:gd name="T79" fmla="*/ 182 h 558"/>
                <a:gd name="T80" fmla="*/ 180 w 350"/>
                <a:gd name="T81" fmla="*/ 215 h 558"/>
                <a:gd name="T82" fmla="*/ 290 w 350"/>
                <a:gd name="T83" fmla="*/ 282 h 558"/>
                <a:gd name="T84" fmla="*/ 349 w 350"/>
                <a:gd name="T85" fmla="*/ 402 h 558"/>
                <a:gd name="T86" fmla="*/ 347 w 350"/>
                <a:gd name="T87" fmla="*/ 435 h 558"/>
                <a:gd name="T88" fmla="*/ 305 w 350"/>
                <a:gd name="T89" fmla="*/ 521 h 558"/>
                <a:gd name="T90" fmla="*/ 226 w 350"/>
                <a:gd name="T91" fmla="*/ 554 h 558"/>
                <a:gd name="T92" fmla="*/ 161 w 350"/>
                <a:gd name="T93" fmla="*/ 558 h 558"/>
                <a:gd name="T94" fmla="*/ 161 w 350"/>
                <a:gd name="T95" fmla="*/ 558 h 558"/>
                <a:gd name="T96" fmla="*/ 161 w 350"/>
                <a:gd name="T97" fmla="*/ 558 h 558"/>
                <a:gd name="T98" fmla="*/ 161 w 350"/>
                <a:gd name="T99" fmla="*/ 558 h 558"/>
                <a:gd name="T100" fmla="*/ 161 w 350"/>
                <a:gd name="T101" fmla="*/ 558 h 558"/>
                <a:gd name="T102" fmla="*/ 76 w 350"/>
                <a:gd name="T103" fmla="*/ 544 h 558"/>
                <a:gd name="T104" fmla="*/ 16 w 350"/>
                <a:gd name="T105" fmla="*/ 489 h 558"/>
                <a:gd name="T106" fmla="*/ 0 w 350"/>
                <a:gd name="T107" fmla="*/ 406 h 558"/>
                <a:gd name="T108" fmla="*/ 1 w 350"/>
                <a:gd name="T109" fmla="*/ 382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0" h="558">
                  <a:moveTo>
                    <a:pt x="1" y="382"/>
                  </a:moveTo>
                  <a:lnTo>
                    <a:pt x="0" y="382"/>
                  </a:lnTo>
                  <a:lnTo>
                    <a:pt x="1" y="382"/>
                  </a:lnTo>
                  <a:lnTo>
                    <a:pt x="0" y="382"/>
                  </a:lnTo>
                  <a:lnTo>
                    <a:pt x="1" y="382"/>
                  </a:lnTo>
                  <a:lnTo>
                    <a:pt x="2" y="382"/>
                  </a:lnTo>
                  <a:lnTo>
                    <a:pt x="18" y="382"/>
                  </a:lnTo>
                  <a:lnTo>
                    <a:pt x="71" y="382"/>
                  </a:lnTo>
                  <a:lnTo>
                    <a:pt x="111" y="382"/>
                  </a:lnTo>
                  <a:lnTo>
                    <a:pt x="114" y="382"/>
                  </a:lnTo>
                  <a:lnTo>
                    <a:pt x="112" y="382"/>
                  </a:lnTo>
                  <a:lnTo>
                    <a:pt x="114" y="382"/>
                  </a:lnTo>
                  <a:lnTo>
                    <a:pt x="112" y="382"/>
                  </a:lnTo>
                  <a:lnTo>
                    <a:pt x="114" y="382"/>
                  </a:lnTo>
                  <a:lnTo>
                    <a:pt x="114" y="396"/>
                  </a:lnTo>
                  <a:lnTo>
                    <a:pt x="115" y="419"/>
                  </a:lnTo>
                  <a:lnTo>
                    <a:pt x="118" y="441"/>
                  </a:lnTo>
                  <a:lnTo>
                    <a:pt x="126" y="458"/>
                  </a:lnTo>
                  <a:lnTo>
                    <a:pt x="141" y="471"/>
                  </a:lnTo>
                  <a:lnTo>
                    <a:pt x="163" y="478"/>
                  </a:lnTo>
                  <a:lnTo>
                    <a:pt x="178" y="478"/>
                  </a:lnTo>
                  <a:lnTo>
                    <a:pt x="186" y="478"/>
                  </a:lnTo>
                  <a:lnTo>
                    <a:pt x="202" y="474"/>
                  </a:lnTo>
                  <a:lnTo>
                    <a:pt x="215" y="466"/>
                  </a:lnTo>
                  <a:lnTo>
                    <a:pt x="224" y="455"/>
                  </a:lnTo>
                  <a:lnTo>
                    <a:pt x="230" y="441"/>
                  </a:lnTo>
                  <a:lnTo>
                    <a:pt x="233" y="425"/>
                  </a:lnTo>
                  <a:lnTo>
                    <a:pt x="235" y="416"/>
                  </a:lnTo>
                  <a:lnTo>
                    <a:pt x="230" y="394"/>
                  </a:lnTo>
                  <a:lnTo>
                    <a:pt x="217" y="374"/>
                  </a:lnTo>
                  <a:lnTo>
                    <a:pt x="199" y="357"/>
                  </a:lnTo>
                  <a:lnTo>
                    <a:pt x="175" y="341"/>
                  </a:lnTo>
                  <a:lnTo>
                    <a:pt x="121" y="309"/>
                  </a:lnTo>
                  <a:lnTo>
                    <a:pt x="66" y="271"/>
                  </a:lnTo>
                  <a:lnTo>
                    <a:pt x="24" y="221"/>
                  </a:lnTo>
                  <a:lnTo>
                    <a:pt x="8" y="152"/>
                  </a:lnTo>
                  <a:lnTo>
                    <a:pt x="8" y="152"/>
                  </a:lnTo>
                  <a:lnTo>
                    <a:pt x="8" y="133"/>
                  </a:lnTo>
                  <a:lnTo>
                    <a:pt x="16" y="93"/>
                  </a:lnTo>
                  <a:lnTo>
                    <a:pt x="32" y="60"/>
                  </a:lnTo>
                  <a:lnTo>
                    <a:pt x="60" y="33"/>
                  </a:lnTo>
                  <a:lnTo>
                    <a:pt x="99" y="13"/>
                  </a:lnTo>
                  <a:lnTo>
                    <a:pt x="152" y="3"/>
                  </a:lnTo>
                  <a:lnTo>
                    <a:pt x="185" y="0"/>
                  </a:lnTo>
                  <a:lnTo>
                    <a:pt x="210" y="1"/>
                  </a:lnTo>
                  <a:lnTo>
                    <a:pt x="256" y="11"/>
                  </a:lnTo>
                  <a:lnTo>
                    <a:pt x="293" y="28"/>
                  </a:lnTo>
                  <a:lnTo>
                    <a:pt x="320" y="54"/>
                  </a:lnTo>
                  <a:lnTo>
                    <a:pt x="336" y="90"/>
                  </a:lnTo>
                  <a:lnTo>
                    <a:pt x="343" y="136"/>
                  </a:lnTo>
                  <a:lnTo>
                    <a:pt x="343" y="163"/>
                  </a:lnTo>
                  <a:lnTo>
                    <a:pt x="342" y="163"/>
                  </a:lnTo>
                  <a:lnTo>
                    <a:pt x="343" y="163"/>
                  </a:lnTo>
                  <a:lnTo>
                    <a:pt x="342" y="163"/>
                  </a:lnTo>
                  <a:lnTo>
                    <a:pt x="343" y="163"/>
                  </a:lnTo>
                  <a:lnTo>
                    <a:pt x="340" y="163"/>
                  </a:lnTo>
                  <a:lnTo>
                    <a:pt x="325" y="163"/>
                  </a:lnTo>
                  <a:lnTo>
                    <a:pt x="274" y="163"/>
                  </a:lnTo>
                  <a:lnTo>
                    <a:pt x="233" y="163"/>
                  </a:lnTo>
                  <a:lnTo>
                    <a:pt x="232" y="163"/>
                  </a:lnTo>
                  <a:lnTo>
                    <a:pt x="231" y="163"/>
                  </a:lnTo>
                  <a:lnTo>
                    <a:pt x="232" y="163"/>
                  </a:lnTo>
                  <a:lnTo>
                    <a:pt x="231" y="163"/>
                  </a:lnTo>
                  <a:lnTo>
                    <a:pt x="232" y="163"/>
                  </a:lnTo>
                  <a:lnTo>
                    <a:pt x="231" y="153"/>
                  </a:lnTo>
                  <a:lnTo>
                    <a:pt x="230" y="134"/>
                  </a:lnTo>
                  <a:lnTo>
                    <a:pt x="225" y="115"/>
                  </a:lnTo>
                  <a:lnTo>
                    <a:pt x="218" y="100"/>
                  </a:lnTo>
                  <a:lnTo>
                    <a:pt x="207" y="89"/>
                  </a:lnTo>
                  <a:lnTo>
                    <a:pt x="191" y="82"/>
                  </a:lnTo>
                  <a:lnTo>
                    <a:pt x="180" y="81"/>
                  </a:lnTo>
                  <a:lnTo>
                    <a:pt x="171" y="82"/>
                  </a:lnTo>
                  <a:lnTo>
                    <a:pt x="155" y="85"/>
                  </a:lnTo>
                  <a:lnTo>
                    <a:pt x="142" y="92"/>
                  </a:lnTo>
                  <a:lnTo>
                    <a:pt x="132" y="102"/>
                  </a:lnTo>
                  <a:lnTo>
                    <a:pt x="125" y="114"/>
                  </a:lnTo>
                  <a:lnTo>
                    <a:pt x="122" y="130"/>
                  </a:lnTo>
                  <a:lnTo>
                    <a:pt x="122" y="138"/>
                  </a:lnTo>
                  <a:lnTo>
                    <a:pt x="125" y="163"/>
                  </a:lnTo>
                  <a:lnTo>
                    <a:pt x="138" y="182"/>
                  </a:lnTo>
                  <a:lnTo>
                    <a:pt x="156" y="199"/>
                  </a:lnTo>
                  <a:lnTo>
                    <a:pt x="180" y="215"/>
                  </a:lnTo>
                  <a:lnTo>
                    <a:pt x="235" y="245"/>
                  </a:lnTo>
                  <a:lnTo>
                    <a:pt x="290" y="282"/>
                  </a:lnTo>
                  <a:lnTo>
                    <a:pt x="332" y="332"/>
                  </a:lnTo>
                  <a:lnTo>
                    <a:pt x="349" y="402"/>
                  </a:lnTo>
                  <a:lnTo>
                    <a:pt x="350" y="402"/>
                  </a:lnTo>
                  <a:lnTo>
                    <a:pt x="347" y="435"/>
                  </a:lnTo>
                  <a:lnTo>
                    <a:pt x="331" y="486"/>
                  </a:lnTo>
                  <a:lnTo>
                    <a:pt x="305" y="521"/>
                  </a:lnTo>
                  <a:lnTo>
                    <a:pt x="268" y="542"/>
                  </a:lnTo>
                  <a:lnTo>
                    <a:pt x="226" y="554"/>
                  </a:lnTo>
                  <a:lnTo>
                    <a:pt x="182" y="558"/>
                  </a:lnTo>
                  <a:lnTo>
                    <a:pt x="161" y="558"/>
                  </a:lnTo>
                  <a:lnTo>
                    <a:pt x="160" y="558"/>
                  </a:lnTo>
                  <a:lnTo>
                    <a:pt x="161" y="558"/>
                  </a:lnTo>
                  <a:lnTo>
                    <a:pt x="160" y="558"/>
                  </a:lnTo>
                  <a:lnTo>
                    <a:pt x="161" y="558"/>
                  </a:lnTo>
                  <a:lnTo>
                    <a:pt x="160" y="558"/>
                  </a:lnTo>
                  <a:lnTo>
                    <a:pt x="161" y="558"/>
                  </a:lnTo>
                  <a:lnTo>
                    <a:pt x="160" y="558"/>
                  </a:lnTo>
                  <a:lnTo>
                    <a:pt x="161" y="558"/>
                  </a:lnTo>
                  <a:lnTo>
                    <a:pt x="127" y="557"/>
                  </a:lnTo>
                  <a:lnTo>
                    <a:pt x="76" y="544"/>
                  </a:lnTo>
                  <a:lnTo>
                    <a:pt x="39" y="521"/>
                  </a:lnTo>
                  <a:lnTo>
                    <a:pt x="16" y="489"/>
                  </a:lnTo>
                  <a:lnTo>
                    <a:pt x="3" y="450"/>
                  </a:lnTo>
                  <a:lnTo>
                    <a:pt x="0" y="406"/>
                  </a:lnTo>
                  <a:lnTo>
                    <a:pt x="1" y="382"/>
                  </a:lnTo>
                  <a:lnTo>
                    <a:pt x="1" y="382"/>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8" name="Freeform 17">
              <a:extLst>
                <a:ext uri="{FF2B5EF4-FFF2-40B4-BE49-F238E27FC236}">
                  <a16:creationId xmlns:a16="http://schemas.microsoft.com/office/drawing/2014/main" id="{DC9933A4-8E1B-4B0D-9D81-1864ED86F2E7}"/>
                </a:ext>
              </a:extLst>
            </p:cNvPr>
            <p:cNvSpPr>
              <a:spLocks noChangeAspect="1"/>
            </p:cNvSpPr>
            <p:nvPr/>
          </p:nvSpPr>
          <p:spPr bwMode="auto">
            <a:xfrm>
              <a:off x="5412" y="3792"/>
              <a:ext cx="176" cy="279"/>
            </a:xfrm>
            <a:custGeom>
              <a:avLst/>
              <a:gdLst>
                <a:gd name="T0" fmla="*/ 0 w 350"/>
                <a:gd name="T1" fmla="*/ 382 h 558"/>
                <a:gd name="T2" fmla="*/ 0 w 350"/>
                <a:gd name="T3" fmla="*/ 382 h 558"/>
                <a:gd name="T4" fmla="*/ 3 w 350"/>
                <a:gd name="T5" fmla="*/ 382 h 558"/>
                <a:gd name="T6" fmla="*/ 72 w 350"/>
                <a:gd name="T7" fmla="*/ 382 h 558"/>
                <a:gd name="T8" fmla="*/ 114 w 350"/>
                <a:gd name="T9" fmla="*/ 382 h 558"/>
                <a:gd name="T10" fmla="*/ 114 w 350"/>
                <a:gd name="T11" fmla="*/ 382 h 558"/>
                <a:gd name="T12" fmla="*/ 114 w 350"/>
                <a:gd name="T13" fmla="*/ 382 h 558"/>
                <a:gd name="T14" fmla="*/ 116 w 350"/>
                <a:gd name="T15" fmla="*/ 419 h 558"/>
                <a:gd name="T16" fmla="*/ 127 w 350"/>
                <a:gd name="T17" fmla="*/ 458 h 558"/>
                <a:gd name="T18" fmla="*/ 164 w 350"/>
                <a:gd name="T19" fmla="*/ 478 h 558"/>
                <a:gd name="T20" fmla="*/ 187 w 350"/>
                <a:gd name="T21" fmla="*/ 478 h 558"/>
                <a:gd name="T22" fmla="*/ 216 w 350"/>
                <a:gd name="T23" fmla="*/ 466 h 558"/>
                <a:gd name="T24" fmla="*/ 232 w 350"/>
                <a:gd name="T25" fmla="*/ 441 h 558"/>
                <a:gd name="T26" fmla="*/ 236 w 350"/>
                <a:gd name="T27" fmla="*/ 416 h 558"/>
                <a:gd name="T28" fmla="*/ 219 w 350"/>
                <a:gd name="T29" fmla="*/ 374 h 558"/>
                <a:gd name="T30" fmla="*/ 177 w 350"/>
                <a:gd name="T31" fmla="*/ 341 h 558"/>
                <a:gd name="T32" fmla="*/ 67 w 350"/>
                <a:gd name="T33" fmla="*/ 271 h 558"/>
                <a:gd name="T34" fmla="*/ 8 w 350"/>
                <a:gd name="T35" fmla="*/ 152 h 558"/>
                <a:gd name="T36" fmla="*/ 8 w 350"/>
                <a:gd name="T37" fmla="*/ 133 h 558"/>
                <a:gd name="T38" fmla="*/ 33 w 350"/>
                <a:gd name="T39" fmla="*/ 60 h 558"/>
                <a:gd name="T40" fmla="*/ 101 w 350"/>
                <a:gd name="T41" fmla="*/ 13 h 558"/>
                <a:gd name="T42" fmla="*/ 187 w 350"/>
                <a:gd name="T43" fmla="*/ 0 h 558"/>
                <a:gd name="T44" fmla="*/ 258 w 350"/>
                <a:gd name="T45" fmla="*/ 11 h 558"/>
                <a:gd name="T46" fmla="*/ 320 w 350"/>
                <a:gd name="T47" fmla="*/ 54 h 558"/>
                <a:gd name="T48" fmla="*/ 344 w 350"/>
                <a:gd name="T49" fmla="*/ 136 h 558"/>
                <a:gd name="T50" fmla="*/ 342 w 350"/>
                <a:gd name="T51" fmla="*/ 163 h 558"/>
                <a:gd name="T52" fmla="*/ 342 w 350"/>
                <a:gd name="T53" fmla="*/ 163 h 558"/>
                <a:gd name="T54" fmla="*/ 341 w 350"/>
                <a:gd name="T55" fmla="*/ 163 h 558"/>
                <a:gd name="T56" fmla="*/ 274 w 350"/>
                <a:gd name="T57" fmla="*/ 163 h 558"/>
                <a:gd name="T58" fmla="*/ 234 w 350"/>
                <a:gd name="T59" fmla="*/ 163 h 558"/>
                <a:gd name="T60" fmla="*/ 234 w 350"/>
                <a:gd name="T61" fmla="*/ 163 h 558"/>
                <a:gd name="T62" fmla="*/ 234 w 350"/>
                <a:gd name="T63" fmla="*/ 163 h 558"/>
                <a:gd name="T64" fmla="*/ 232 w 350"/>
                <a:gd name="T65" fmla="*/ 134 h 558"/>
                <a:gd name="T66" fmla="*/ 220 w 350"/>
                <a:gd name="T67" fmla="*/ 100 h 558"/>
                <a:gd name="T68" fmla="*/ 192 w 350"/>
                <a:gd name="T69" fmla="*/ 82 h 558"/>
                <a:gd name="T70" fmla="*/ 172 w 350"/>
                <a:gd name="T71" fmla="*/ 82 h 558"/>
                <a:gd name="T72" fmla="*/ 143 w 350"/>
                <a:gd name="T73" fmla="*/ 92 h 558"/>
                <a:gd name="T74" fmla="*/ 127 w 350"/>
                <a:gd name="T75" fmla="*/ 114 h 558"/>
                <a:gd name="T76" fmla="*/ 124 w 350"/>
                <a:gd name="T77" fmla="*/ 138 h 558"/>
                <a:gd name="T78" fmla="*/ 140 w 350"/>
                <a:gd name="T79" fmla="*/ 182 h 558"/>
                <a:gd name="T80" fmla="*/ 182 w 350"/>
                <a:gd name="T81" fmla="*/ 215 h 558"/>
                <a:gd name="T82" fmla="*/ 291 w 350"/>
                <a:gd name="T83" fmla="*/ 282 h 558"/>
                <a:gd name="T84" fmla="*/ 349 w 350"/>
                <a:gd name="T85" fmla="*/ 402 h 558"/>
                <a:gd name="T86" fmla="*/ 348 w 350"/>
                <a:gd name="T87" fmla="*/ 435 h 558"/>
                <a:gd name="T88" fmla="*/ 306 w 350"/>
                <a:gd name="T89" fmla="*/ 521 h 558"/>
                <a:gd name="T90" fmla="*/ 227 w 350"/>
                <a:gd name="T91" fmla="*/ 554 h 558"/>
                <a:gd name="T92" fmla="*/ 162 w 350"/>
                <a:gd name="T93" fmla="*/ 558 h 558"/>
                <a:gd name="T94" fmla="*/ 162 w 350"/>
                <a:gd name="T95" fmla="*/ 558 h 558"/>
                <a:gd name="T96" fmla="*/ 162 w 350"/>
                <a:gd name="T97" fmla="*/ 558 h 558"/>
                <a:gd name="T98" fmla="*/ 162 w 350"/>
                <a:gd name="T99" fmla="*/ 558 h 558"/>
                <a:gd name="T100" fmla="*/ 162 w 350"/>
                <a:gd name="T101" fmla="*/ 558 h 558"/>
                <a:gd name="T102" fmla="*/ 76 w 350"/>
                <a:gd name="T103" fmla="*/ 544 h 558"/>
                <a:gd name="T104" fmla="*/ 17 w 350"/>
                <a:gd name="T105" fmla="*/ 489 h 558"/>
                <a:gd name="T106" fmla="*/ 0 w 350"/>
                <a:gd name="T107" fmla="*/ 406 h 558"/>
                <a:gd name="T108" fmla="*/ 2 w 350"/>
                <a:gd name="T109" fmla="*/ 382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0" h="558">
                  <a:moveTo>
                    <a:pt x="2" y="382"/>
                  </a:moveTo>
                  <a:lnTo>
                    <a:pt x="0" y="382"/>
                  </a:lnTo>
                  <a:lnTo>
                    <a:pt x="2" y="382"/>
                  </a:lnTo>
                  <a:lnTo>
                    <a:pt x="0" y="382"/>
                  </a:lnTo>
                  <a:lnTo>
                    <a:pt x="2" y="382"/>
                  </a:lnTo>
                  <a:lnTo>
                    <a:pt x="3" y="382"/>
                  </a:lnTo>
                  <a:lnTo>
                    <a:pt x="19" y="382"/>
                  </a:lnTo>
                  <a:lnTo>
                    <a:pt x="72" y="382"/>
                  </a:lnTo>
                  <a:lnTo>
                    <a:pt x="112" y="382"/>
                  </a:lnTo>
                  <a:lnTo>
                    <a:pt x="114" y="382"/>
                  </a:lnTo>
                  <a:lnTo>
                    <a:pt x="113" y="382"/>
                  </a:lnTo>
                  <a:lnTo>
                    <a:pt x="114" y="382"/>
                  </a:lnTo>
                  <a:lnTo>
                    <a:pt x="113" y="382"/>
                  </a:lnTo>
                  <a:lnTo>
                    <a:pt x="114" y="382"/>
                  </a:lnTo>
                  <a:lnTo>
                    <a:pt x="114" y="396"/>
                  </a:lnTo>
                  <a:lnTo>
                    <a:pt x="116" y="419"/>
                  </a:lnTo>
                  <a:lnTo>
                    <a:pt x="119" y="441"/>
                  </a:lnTo>
                  <a:lnTo>
                    <a:pt x="127" y="458"/>
                  </a:lnTo>
                  <a:lnTo>
                    <a:pt x="142" y="471"/>
                  </a:lnTo>
                  <a:lnTo>
                    <a:pt x="164" y="478"/>
                  </a:lnTo>
                  <a:lnTo>
                    <a:pt x="179" y="478"/>
                  </a:lnTo>
                  <a:lnTo>
                    <a:pt x="187" y="478"/>
                  </a:lnTo>
                  <a:lnTo>
                    <a:pt x="203" y="474"/>
                  </a:lnTo>
                  <a:lnTo>
                    <a:pt x="216" y="466"/>
                  </a:lnTo>
                  <a:lnTo>
                    <a:pt x="226" y="455"/>
                  </a:lnTo>
                  <a:lnTo>
                    <a:pt x="232" y="441"/>
                  </a:lnTo>
                  <a:lnTo>
                    <a:pt x="235" y="425"/>
                  </a:lnTo>
                  <a:lnTo>
                    <a:pt x="236" y="416"/>
                  </a:lnTo>
                  <a:lnTo>
                    <a:pt x="232" y="394"/>
                  </a:lnTo>
                  <a:lnTo>
                    <a:pt x="219" y="374"/>
                  </a:lnTo>
                  <a:lnTo>
                    <a:pt x="201" y="357"/>
                  </a:lnTo>
                  <a:lnTo>
                    <a:pt x="177" y="341"/>
                  </a:lnTo>
                  <a:lnTo>
                    <a:pt x="121" y="309"/>
                  </a:lnTo>
                  <a:lnTo>
                    <a:pt x="67" y="271"/>
                  </a:lnTo>
                  <a:lnTo>
                    <a:pt x="25" y="221"/>
                  </a:lnTo>
                  <a:lnTo>
                    <a:pt x="8" y="152"/>
                  </a:lnTo>
                  <a:lnTo>
                    <a:pt x="8" y="152"/>
                  </a:lnTo>
                  <a:lnTo>
                    <a:pt x="8" y="133"/>
                  </a:lnTo>
                  <a:lnTo>
                    <a:pt x="17" y="93"/>
                  </a:lnTo>
                  <a:lnTo>
                    <a:pt x="33" y="60"/>
                  </a:lnTo>
                  <a:lnTo>
                    <a:pt x="60" y="33"/>
                  </a:lnTo>
                  <a:lnTo>
                    <a:pt x="101" y="13"/>
                  </a:lnTo>
                  <a:lnTo>
                    <a:pt x="154" y="3"/>
                  </a:lnTo>
                  <a:lnTo>
                    <a:pt x="187" y="0"/>
                  </a:lnTo>
                  <a:lnTo>
                    <a:pt x="212" y="1"/>
                  </a:lnTo>
                  <a:lnTo>
                    <a:pt x="258" y="11"/>
                  </a:lnTo>
                  <a:lnTo>
                    <a:pt x="294" y="28"/>
                  </a:lnTo>
                  <a:lnTo>
                    <a:pt x="320" y="54"/>
                  </a:lnTo>
                  <a:lnTo>
                    <a:pt x="338" y="90"/>
                  </a:lnTo>
                  <a:lnTo>
                    <a:pt x="344" y="136"/>
                  </a:lnTo>
                  <a:lnTo>
                    <a:pt x="344" y="163"/>
                  </a:lnTo>
                  <a:lnTo>
                    <a:pt x="342" y="163"/>
                  </a:lnTo>
                  <a:lnTo>
                    <a:pt x="344" y="163"/>
                  </a:lnTo>
                  <a:lnTo>
                    <a:pt x="342" y="163"/>
                  </a:lnTo>
                  <a:lnTo>
                    <a:pt x="344" y="163"/>
                  </a:lnTo>
                  <a:lnTo>
                    <a:pt x="341" y="163"/>
                  </a:lnTo>
                  <a:lnTo>
                    <a:pt x="326" y="163"/>
                  </a:lnTo>
                  <a:lnTo>
                    <a:pt x="274" y="163"/>
                  </a:lnTo>
                  <a:lnTo>
                    <a:pt x="235" y="163"/>
                  </a:lnTo>
                  <a:lnTo>
                    <a:pt x="234" y="163"/>
                  </a:lnTo>
                  <a:lnTo>
                    <a:pt x="233" y="163"/>
                  </a:lnTo>
                  <a:lnTo>
                    <a:pt x="234" y="163"/>
                  </a:lnTo>
                  <a:lnTo>
                    <a:pt x="233" y="163"/>
                  </a:lnTo>
                  <a:lnTo>
                    <a:pt x="234" y="163"/>
                  </a:lnTo>
                  <a:lnTo>
                    <a:pt x="233" y="153"/>
                  </a:lnTo>
                  <a:lnTo>
                    <a:pt x="232" y="134"/>
                  </a:lnTo>
                  <a:lnTo>
                    <a:pt x="227" y="115"/>
                  </a:lnTo>
                  <a:lnTo>
                    <a:pt x="220" y="100"/>
                  </a:lnTo>
                  <a:lnTo>
                    <a:pt x="209" y="89"/>
                  </a:lnTo>
                  <a:lnTo>
                    <a:pt x="192" y="82"/>
                  </a:lnTo>
                  <a:lnTo>
                    <a:pt x="181" y="81"/>
                  </a:lnTo>
                  <a:lnTo>
                    <a:pt x="172" y="82"/>
                  </a:lnTo>
                  <a:lnTo>
                    <a:pt x="156" y="85"/>
                  </a:lnTo>
                  <a:lnTo>
                    <a:pt x="143" y="92"/>
                  </a:lnTo>
                  <a:lnTo>
                    <a:pt x="134" y="102"/>
                  </a:lnTo>
                  <a:lnTo>
                    <a:pt x="127" y="114"/>
                  </a:lnTo>
                  <a:lnTo>
                    <a:pt x="124" y="130"/>
                  </a:lnTo>
                  <a:lnTo>
                    <a:pt x="124" y="138"/>
                  </a:lnTo>
                  <a:lnTo>
                    <a:pt x="127" y="163"/>
                  </a:lnTo>
                  <a:lnTo>
                    <a:pt x="140" y="182"/>
                  </a:lnTo>
                  <a:lnTo>
                    <a:pt x="158" y="199"/>
                  </a:lnTo>
                  <a:lnTo>
                    <a:pt x="182" y="215"/>
                  </a:lnTo>
                  <a:lnTo>
                    <a:pt x="236" y="245"/>
                  </a:lnTo>
                  <a:lnTo>
                    <a:pt x="291" y="282"/>
                  </a:lnTo>
                  <a:lnTo>
                    <a:pt x="333" y="332"/>
                  </a:lnTo>
                  <a:lnTo>
                    <a:pt x="349" y="402"/>
                  </a:lnTo>
                  <a:lnTo>
                    <a:pt x="350" y="402"/>
                  </a:lnTo>
                  <a:lnTo>
                    <a:pt x="348" y="435"/>
                  </a:lnTo>
                  <a:lnTo>
                    <a:pt x="332" y="486"/>
                  </a:lnTo>
                  <a:lnTo>
                    <a:pt x="306" y="521"/>
                  </a:lnTo>
                  <a:lnTo>
                    <a:pt x="269" y="542"/>
                  </a:lnTo>
                  <a:lnTo>
                    <a:pt x="227" y="554"/>
                  </a:lnTo>
                  <a:lnTo>
                    <a:pt x="182" y="558"/>
                  </a:lnTo>
                  <a:lnTo>
                    <a:pt x="162" y="558"/>
                  </a:lnTo>
                  <a:lnTo>
                    <a:pt x="160" y="558"/>
                  </a:lnTo>
                  <a:lnTo>
                    <a:pt x="162" y="558"/>
                  </a:lnTo>
                  <a:lnTo>
                    <a:pt x="160" y="558"/>
                  </a:lnTo>
                  <a:lnTo>
                    <a:pt x="162" y="558"/>
                  </a:lnTo>
                  <a:lnTo>
                    <a:pt x="160" y="558"/>
                  </a:lnTo>
                  <a:lnTo>
                    <a:pt x="162" y="558"/>
                  </a:lnTo>
                  <a:lnTo>
                    <a:pt x="160" y="558"/>
                  </a:lnTo>
                  <a:lnTo>
                    <a:pt x="162" y="558"/>
                  </a:lnTo>
                  <a:lnTo>
                    <a:pt x="128" y="557"/>
                  </a:lnTo>
                  <a:lnTo>
                    <a:pt x="76" y="544"/>
                  </a:lnTo>
                  <a:lnTo>
                    <a:pt x="40" y="521"/>
                  </a:lnTo>
                  <a:lnTo>
                    <a:pt x="17" y="489"/>
                  </a:lnTo>
                  <a:lnTo>
                    <a:pt x="4" y="450"/>
                  </a:lnTo>
                  <a:lnTo>
                    <a:pt x="0" y="406"/>
                  </a:lnTo>
                  <a:lnTo>
                    <a:pt x="2" y="382"/>
                  </a:lnTo>
                  <a:lnTo>
                    <a:pt x="2" y="382"/>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9" name="Freeform 18">
              <a:extLst>
                <a:ext uri="{FF2B5EF4-FFF2-40B4-BE49-F238E27FC236}">
                  <a16:creationId xmlns:a16="http://schemas.microsoft.com/office/drawing/2014/main" id="{22381F5B-69B8-4F58-936C-9CFCE5C8C9AD}"/>
                </a:ext>
              </a:extLst>
            </p:cNvPr>
            <p:cNvSpPr>
              <a:spLocks noChangeAspect="1"/>
            </p:cNvSpPr>
            <p:nvPr/>
          </p:nvSpPr>
          <p:spPr bwMode="auto">
            <a:xfrm>
              <a:off x="5219" y="3792"/>
              <a:ext cx="182" cy="280"/>
            </a:xfrm>
            <a:custGeom>
              <a:avLst/>
              <a:gdLst>
                <a:gd name="T0" fmla="*/ 256 w 364"/>
                <a:gd name="T1" fmla="*/ 351 h 559"/>
                <a:gd name="T2" fmla="*/ 256 w 364"/>
                <a:gd name="T3" fmla="*/ 422 h 559"/>
                <a:gd name="T4" fmla="*/ 257 w 364"/>
                <a:gd name="T5" fmla="*/ 467 h 559"/>
                <a:gd name="T6" fmla="*/ 251 w 364"/>
                <a:gd name="T7" fmla="*/ 470 h 559"/>
                <a:gd name="T8" fmla="*/ 250 w 364"/>
                <a:gd name="T9" fmla="*/ 470 h 559"/>
                <a:gd name="T10" fmla="*/ 250 w 364"/>
                <a:gd name="T11" fmla="*/ 470 h 559"/>
                <a:gd name="T12" fmla="*/ 247 w 364"/>
                <a:gd name="T13" fmla="*/ 472 h 559"/>
                <a:gd name="T14" fmla="*/ 218 w 364"/>
                <a:gd name="T15" fmla="*/ 479 h 559"/>
                <a:gd name="T16" fmla="*/ 195 w 364"/>
                <a:gd name="T17" fmla="*/ 480 h 559"/>
                <a:gd name="T18" fmla="*/ 155 w 364"/>
                <a:gd name="T19" fmla="*/ 473 h 559"/>
                <a:gd name="T20" fmla="*/ 125 w 364"/>
                <a:gd name="T21" fmla="*/ 428 h 559"/>
                <a:gd name="T22" fmla="*/ 114 w 364"/>
                <a:gd name="T23" fmla="*/ 321 h 559"/>
                <a:gd name="T24" fmla="*/ 114 w 364"/>
                <a:gd name="T25" fmla="*/ 256 h 559"/>
                <a:gd name="T26" fmla="*/ 128 w 364"/>
                <a:gd name="T27" fmla="*/ 125 h 559"/>
                <a:gd name="T28" fmla="*/ 155 w 364"/>
                <a:gd name="T29" fmla="*/ 89 h 559"/>
                <a:gd name="T30" fmla="*/ 183 w 364"/>
                <a:gd name="T31" fmla="*/ 81 h 559"/>
                <a:gd name="T32" fmla="*/ 197 w 364"/>
                <a:gd name="T33" fmla="*/ 82 h 559"/>
                <a:gd name="T34" fmla="*/ 233 w 364"/>
                <a:gd name="T35" fmla="*/ 98 h 559"/>
                <a:gd name="T36" fmla="*/ 248 w 364"/>
                <a:gd name="T37" fmla="*/ 131 h 559"/>
                <a:gd name="T38" fmla="*/ 251 w 364"/>
                <a:gd name="T39" fmla="*/ 163 h 559"/>
                <a:gd name="T40" fmla="*/ 251 w 364"/>
                <a:gd name="T41" fmla="*/ 163 h 559"/>
                <a:gd name="T42" fmla="*/ 251 w 364"/>
                <a:gd name="T43" fmla="*/ 163 h 559"/>
                <a:gd name="T44" fmla="*/ 269 w 364"/>
                <a:gd name="T45" fmla="*/ 163 h 559"/>
                <a:gd name="T46" fmla="*/ 362 w 364"/>
                <a:gd name="T47" fmla="*/ 163 h 559"/>
                <a:gd name="T48" fmla="*/ 363 w 364"/>
                <a:gd name="T49" fmla="*/ 163 h 559"/>
                <a:gd name="T50" fmla="*/ 363 w 364"/>
                <a:gd name="T51" fmla="*/ 163 h 559"/>
                <a:gd name="T52" fmla="*/ 363 w 364"/>
                <a:gd name="T53" fmla="*/ 138 h 559"/>
                <a:gd name="T54" fmla="*/ 331 w 364"/>
                <a:gd name="T55" fmla="*/ 58 h 559"/>
                <a:gd name="T56" fmla="*/ 263 w 364"/>
                <a:gd name="T57" fmla="*/ 12 h 559"/>
                <a:gd name="T58" fmla="*/ 192 w 364"/>
                <a:gd name="T59" fmla="*/ 0 h 559"/>
                <a:gd name="T60" fmla="*/ 83 w 364"/>
                <a:gd name="T61" fmla="*/ 24 h 559"/>
                <a:gd name="T62" fmla="*/ 15 w 364"/>
                <a:gd name="T63" fmla="*/ 114 h 559"/>
                <a:gd name="T64" fmla="*/ 0 w 364"/>
                <a:gd name="T65" fmla="*/ 242 h 559"/>
                <a:gd name="T66" fmla="*/ 0 w 364"/>
                <a:gd name="T67" fmla="*/ 325 h 559"/>
                <a:gd name="T68" fmla="*/ 22 w 364"/>
                <a:gd name="T69" fmla="*/ 470 h 559"/>
                <a:gd name="T70" fmla="*/ 98 w 364"/>
                <a:gd name="T71" fmla="*/ 544 h 559"/>
                <a:gd name="T72" fmla="*/ 212 w 364"/>
                <a:gd name="T73" fmla="*/ 559 h 559"/>
                <a:gd name="T74" fmla="*/ 248 w 364"/>
                <a:gd name="T75" fmla="*/ 558 h 559"/>
                <a:gd name="T76" fmla="*/ 349 w 364"/>
                <a:gd name="T77" fmla="*/ 543 h 559"/>
                <a:gd name="T78" fmla="*/ 360 w 364"/>
                <a:gd name="T79" fmla="*/ 540 h 559"/>
                <a:gd name="T80" fmla="*/ 363 w 364"/>
                <a:gd name="T81" fmla="*/ 537 h 559"/>
                <a:gd name="T82" fmla="*/ 363 w 364"/>
                <a:gd name="T83" fmla="*/ 527 h 559"/>
                <a:gd name="T84" fmla="*/ 363 w 364"/>
                <a:gd name="T85" fmla="*/ 364 h 559"/>
                <a:gd name="T86" fmla="*/ 364 w 364"/>
                <a:gd name="T87" fmla="*/ 267 h 559"/>
                <a:gd name="T88" fmla="*/ 364 w 364"/>
                <a:gd name="T89" fmla="*/ 267 h 559"/>
                <a:gd name="T90" fmla="*/ 364 w 364"/>
                <a:gd name="T91" fmla="*/ 267 h 559"/>
                <a:gd name="T92" fmla="*/ 337 w 364"/>
                <a:gd name="T93" fmla="*/ 267 h 559"/>
                <a:gd name="T94" fmla="*/ 193 w 364"/>
                <a:gd name="T95" fmla="*/ 267 h 559"/>
                <a:gd name="T96" fmla="*/ 190 w 364"/>
                <a:gd name="T97" fmla="*/ 280 h 559"/>
                <a:gd name="T98" fmla="*/ 189 w 364"/>
                <a:gd name="T99" fmla="*/ 347 h 559"/>
                <a:gd name="T100" fmla="*/ 189 w 364"/>
                <a:gd name="T101" fmla="*/ 348 h 559"/>
                <a:gd name="T102" fmla="*/ 189 w 364"/>
                <a:gd name="T103" fmla="*/ 348 h 559"/>
                <a:gd name="T104" fmla="*/ 192 w 364"/>
                <a:gd name="T105" fmla="*/ 348 h 559"/>
                <a:gd name="T106" fmla="*/ 232 w 364"/>
                <a:gd name="T107" fmla="*/ 348 h 559"/>
                <a:gd name="T108" fmla="*/ 257 w 364"/>
                <a:gd name="T109" fmla="*/ 348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4" h="559">
                  <a:moveTo>
                    <a:pt x="257" y="348"/>
                  </a:moveTo>
                  <a:lnTo>
                    <a:pt x="256" y="351"/>
                  </a:lnTo>
                  <a:lnTo>
                    <a:pt x="257" y="367"/>
                  </a:lnTo>
                  <a:lnTo>
                    <a:pt x="256" y="422"/>
                  </a:lnTo>
                  <a:lnTo>
                    <a:pt x="256" y="465"/>
                  </a:lnTo>
                  <a:lnTo>
                    <a:pt x="257" y="467"/>
                  </a:lnTo>
                  <a:lnTo>
                    <a:pt x="253" y="470"/>
                  </a:lnTo>
                  <a:lnTo>
                    <a:pt x="251" y="470"/>
                  </a:lnTo>
                  <a:lnTo>
                    <a:pt x="251" y="470"/>
                  </a:lnTo>
                  <a:lnTo>
                    <a:pt x="250" y="470"/>
                  </a:lnTo>
                  <a:lnTo>
                    <a:pt x="251" y="470"/>
                  </a:lnTo>
                  <a:lnTo>
                    <a:pt x="250" y="470"/>
                  </a:lnTo>
                  <a:lnTo>
                    <a:pt x="251" y="470"/>
                  </a:lnTo>
                  <a:lnTo>
                    <a:pt x="247" y="472"/>
                  </a:lnTo>
                  <a:lnTo>
                    <a:pt x="238" y="474"/>
                  </a:lnTo>
                  <a:lnTo>
                    <a:pt x="218" y="479"/>
                  </a:lnTo>
                  <a:lnTo>
                    <a:pt x="200" y="480"/>
                  </a:lnTo>
                  <a:lnTo>
                    <a:pt x="195" y="480"/>
                  </a:lnTo>
                  <a:lnTo>
                    <a:pt x="179" y="480"/>
                  </a:lnTo>
                  <a:lnTo>
                    <a:pt x="155" y="473"/>
                  </a:lnTo>
                  <a:lnTo>
                    <a:pt x="136" y="457"/>
                  </a:lnTo>
                  <a:lnTo>
                    <a:pt x="125" y="428"/>
                  </a:lnTo>
                  <a:lnTo>
                    <a:pt x="118" y="384"/>
                  </a:lnTo>
                  <a:lnTo>
                    <a:pt x="114" y="321"/>
                  </a:lnTo>
                  <a:lnTo>
                    <a:pt x="114" y="281"/>
                  </a:lnTo>
                  <a:lnTo>
                    <a:pt x="114" y="256"/>
                  </a:lnTo>
                  <a:lnTo>
                    <a:pt x="114" y="206"/>
                  </a:lnTo>
                  <a:lnTo>
                    <a:pt x="128" y="125"/>
                  </a:lnTo>
                  <a:lnTo>
                    <a:pt x="143" y="98"/>
                  </a:lnTo>
                  <a:lnTo>
                    <a:pt x="155" y="89"/>
                  </a:lnTo>
                  <a:lnTo>
                    <a:pt x="167" y="83"/>
                  </a:lnTo>
                  <a:lnTo>
                    <a:pt x="183" y="81"/>
                  </a:lnTo>
                  <a:lnTo>
                    <a:pt x="185" y="81"/>
                  </a:lnTo>
                  <a:lnTo>
                    <a:pt x="197" y="82"/>
                  </a:lnTo>
                  <a:lnTo>
                    <a:pt x="218" y="88"/>
                  </a:lnTo>
                  <a:lnTo>
                    <a:pt x="233" y="98"/>
                  </a:lnTo>
                  <a:lnTo>
                    <a:pt x="242" y="113"/>
                  </a:lnTo>
                  <a:lnTo>
                    <a:pt x="248" y="131"/>
                  </a:lnTo>
                  <a:lnTo>
                    <a:pt x="250" y="152"/>
                  </a:lnTo>
                  <a:lnTo>
                    <a:pt x="251" y="163"/>
                  </a:lnTo>
                  <a:lnTo>
                    <a:pt x="250" y="163"/>
                  </a:lnTo>
                  <a:lnTo>
                    <a:pt x="251" y="163"/>
                  </a:lnTo>
                  <a:lnTo>
                    <a:pt x="250" y="163"/>
                  </a:lnTo>
                  <a:lnTo>
                    <a:pt x="251" y="163"/>
                  </a:lnTo>
                  <a:lnTo>
                    <a:pt x="253" y="163"/>
                  </a:lnTo>
                  <a:lnTo>
                    <a:pt x="269" y="163"/>
                  </a:lnTo>
                  <a:lnTo>
                    <a:pt x="322" y="163"/>
                  </a:lnTo>
                  <a:lnTo>
                    <a:pt x="362" y="163"/>
                  </a:lnTo>
                  <a:lnTo>
                    <a:pt x="364" y="163"/>
                  </a:lnTo>
                  <a:lnTo>
                    <a:pt x="363" y="163"/>
                  </a:lnTo>
                  <a:lnTo>
                    <a:pt x="364" y="163"/>
                  </a:lnTo>
                  <a:lnTo>
                    <a:pt x="363" y="163"/>
                  </a:lnTo>
                  <a:lnTo>
                    <a:pt x="364" y="163"/>
                  </a:lnTo>
                  <a:lnTo>
                    <a:pt x="363" y="138"/>
                  </a:lnTo>
                  <a:lnTo>
                    <a:pt x="352" y="93"/>
                  </a:lnTo>
                  <a:lnTo>
                    <a:pt x="331" y="58"/>
                  </a:lnTo>
                  <a:lnTo>
                    <a:pt x="301" y="30"/>
                  </a:lnTo>
                  <a:lnTo>
                    <a:pt x="263" y="12"/>
                  </a:lnTo>
                  <a:lnTo>
                    <a:pt x="217" y="3"/>
                  </a:lnTo>
                  <a:lnTo>
                    <a:pt x="192" y="0"/>
                  </a:lnTo>
                  <a:lnTo>
                    <a:pt x="148" y="4"/>
                  </a:lnTo>
                  <a:lnTo>
                    <a:pt x="83" y="24"/>
                  </a:lnTo>
                  <a:lnTo>
                    <a:pt x="41" y="62"/>
                  </a:lnTo>
                  <a:lnTo>
                    <a:pt x="15" y="114"/>
                  </a:lnTo>
                  <a:lnTo>
                    <a:pt x="4" y="175"/>
                  </a:lnTo>
                  <a:lnTo>
                    <a:pt x="0" y="242"/>
                  </a:lnTo>
                  <a:lnTo>
                    <a:pt x="0" y="275"/>
                  </a:lnTo>
                  <a:lnTo>
                    <a:pt x="0" y="325"/>
                  </a:lnTo>
                  <a:lnTo>
                    <a:pt x="6" y="406"/>
                  </a:lnTo>
                  <a:lnTo>
                    <a:pt x="22" y="470"/>
                  </a:lnTo>
                  <a:lnTo>
                    <a:pt x="51" y="516"/>
                  </a:lnTo>
                  <a:lnTo>
                    <a:pt x="98" y="544"/>
                  </a:lnTo>
                  <a:lnTo>
                    <a:pt x="167" y="558"/>
                  </a:lnTo>
                  <a:lnTo>
                    <a:pt x="212" y="559"/>
                  </a:lnTo>
                  <a:lnTo>
                    <a:pt x="223" y="559"/>
                  </a:lnTo>
                  <a:lnTo>
                    <a:pt x="248" y="558"/>
                  </a:lnTo>
                  <a:lnTo>
                    <a:pt x="302" y="551"/>
                  </a:lnTo>
                  <a:lnTo>
                    <a:pt x="349" y="543"/>
                  </a:lnTo>
                  <a:lnTo>
                    <a:pt x="358" y="540"/>
                  </a:lnTo>
                  <a:lnTo>
                    <a:pt x="360" y="540"/>
                  </a:lnTo>
                  <a:lnTo>
                    <a:pt x="362" y="539"/>
                  </a:lnTo>
                  <a:lnTo>
                    <a:pt x="363" y="537"/>
                  </a:lnTo>
                  <a:lnTo>
                    <a:pt x="364" y="535"/>
                  </a:lnTo>
                  <a:lnTo>
                    <a:pt x="363" y="527"/>
                  </a:lnTo>
                  <a:lnTo>
                    <a:pt x="364" y="488"/>
                  </a:lnTo>
                  <a:lnTo>
                    <a:pt x="363" y="364"/>
                  </a:lnTo>
                  <a:lnTo>
                    <a:pt x="363" y="273"/>
                  </a:lnTo>
                  <a:lnTo>
                    <a:pt x="364" y="267"/>
                  </a:lnTo>
                  <a:lnTo>
                    <a:pt x="363" y="267"/>
                  </a:lnTo>
                  <a:lnTo>
                    <a:pt x="364" y="267"/>
                  </a:lnTo>
                  <a:lnTo>
                    <a:pt x="363" y="267"/>
                  </a:lnTo>
                  <a:lnTo>
                    <a:pt x="364" y="267"/>
                  </a:lnTo>
                  <a:lnTo>
                    <a:pt x="361" y="267"/>
                  </a:lnTo>
                  <a:lnTo>
                    <a:pt x="337" y="267"/>
                  </a:lnTo>
                  <a:lnTo>
                    <a:pt x="255" y="267"/>
                  </a:lnTo>
                  <a:lnTo>
                    <a:pt x="193" y="267"/>
                  </a:lnTo>
                  <a:lnTo>
                    <a:pt x="190" y="267"/>
                  </a:lnTo>
                  <a:lnTo>
                    <a:pt x="190" y="280"/>
                  </a:lnTo>
                  <a:lnTo>
                    <a:pt x="189" y="318"/>
                  </a:lnTo>
                  <a:lnTo>
                    <a:pt x="189" y="347"/>
                  </a:lnTo>
                  <a:lnTo>
                    <a:pt x="190" y="348"/>
                  </a:lnTo>
                  <a:lnTo>
                    <a:pt x="189" y="348"/>
                  </a:lnTo>
                  <a:lnTo>
                    <a:pt x="190" y="348"/>
                  </a:lnTo>
                  <a:lnTo>
                    <a:pt x="189" y="348"/>
                  </a:lnTo>
                  <a:lnTo>
                    <a:pt x="190" y="348"/>
                  </a:lnTo>
                  <a:lnTo>
                    <a:pt x="192" y="348"/>
                  </a:lnTo>
                  <a:lnTo>
                    <a:pt x="201" y="348"/>
                  </a:lnTo>
                  <a:lnTo>
                    <a:pt x="232" y="348"/>
                  </a:lnTo>
                  <a:lnTo>
                    <a:pt x="255" y="348"/>
                  </a:lnTo>
                  <a:lnTo>
                    <a:pt x="257" y="348"/>
                  </a:lnTo>
                  <a:lnTo>
                    <a:pt x="257" y="348"/>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20" name="Freeform 19">
              <a:extLst>
                <a:ext uri="{FF2B5EF4-FFF2-40B4-BE49-F238E27FC236}">
                  <a16:creationId xmlns:a16="http://schemas.microsoft.com/office/drawing/2014/main" id="{D487B427-2F19-4156-9028-D0A469B5FB74}"/>
                </a:ext>
              </a:extLst>
            </p:cNvPr>
            <p:cNvSpPr>
              <a:spLocks noChangeAspect="1"/>
            </p:cNvSpPr>
            <p:nvPr/>
          </p:nvSpPr>
          <p:spPr bwMode="auto">
            <a:xfrm>
              <a:off x="4530" y="3797"/>
              <a:ext cx="261" cy="108"/>
            </a:xfrm>
            <a:custGeom>
              <a:avLst/>
              <a:gdLst>
                <a:gd name="T0" fmla="*/ 149 w 524"/>
                <a:gd name="T1" fmla="*/ 182 h 215"/>
                <a:gd name="T2" fmla="*/ 148 w 524"/>
                <a:gd name="T3" fmla="*/ 182 h 215"/>
                <a:gd name="T4" fmla="*/ 149 w 524"/>
                <a:gd name="T5" fmla="*/ 182 h 215"/>
                <a:gd name="T6" fmla="*/ 148 w 524"/>
                <a:gd name="T7" fmla="*/ 182 h 215"/>
                <a:gd name="T8" fmla="*/ 149 w 524"/>
                <a:gd name="T9" fmla="*/ 182 h 215"/>
                <a:gd name="T10" fmla="*/ 161 w 524"/>
                <a:gd name="T11" fmla="*/ 193 h 215"/>
                <a:gd name="T12" fmla="*/ 188 w 524"/>
                <a:gd name="T13" fmla="*/ 207 h 215"/>
                <a:gd name="T14" fmla="*/ 215 w 524"/>
                <a:gd name="T15" fmla="*/ 215 h 215"/>
                <a:gd name="T16" fmla="*/ 241 w 524"/>
                <a:gd name="T17" fmla="*/ 215 h 215"/>
                <a:gd name="T18" fmla="*/ 266 w 524"/>
                <a:gd name="T19" fmla="*/ 210 h 215"/>
                <a:gd name="T20" fmla="*/ 290 w 524"/>
                <a:gd name="T21" fmla="*/ 200 h 215"/>
                <a:gd name="T22" fmla="*/ 302 w 524"/>
                <a:gd name="T23" fmla="*/ 193 h 215"/>
                <a:gd name="T24" fmla="*/ 310 w 524"/>
                <a:gd name="T25" fmla="*/ 187 h 215"/>
                <a:gd name="T26" fmla="*/ 338 w 524"/>
                <a:gd name="T27" fmla="*/ 170 h 215"/>
                <a:gd name="T28" fmla="*/ 418 w 524"/>
                <a:gd name="T29" fmla="*/ 116 h 215"/>
                <a:gd name="T30" fmla="*/ 504 w 524"/>
                <a:gd name="T31" fmla="*/ 58 h 215"/>
                <a:gd name="T32" fmla="*/ 524 w 524"/>
                <a:gd name="T33" fmla="*/ 46 h 215"/>
                <a:gd name="T34" fmla="*/ 523 w 524"/>
                <a:gd name="T35" fmla="*/ 46 h 215"/>
                <a:gd name="T36" fmla="*/ 524 w 524"/>
                <a:gd name="T37" fmla="*/ 46 h 215"/>
                <a:gd name="T38" fmla="*/ 523 w 524"/>
                <a:gd name="T39" fmla="*/ 46 h 215"/>
                <a:gd name="T40" fmla="*/ 524 w 524"/>
                <a:gd name="T41" fmla="*/ 46 h 215"/>
                <a:gd name="T42" fmla="*/ 524 w 524"/>
                <a:gd name="T43" fmla="*/ 39 h 215"/>
                <a:gd name="T44" fmla="*/ 523 w 524"/>
                <a:gd name="T45" fmla="*/ 18 h 215"/>
                <a:gd name="T46" fmla="*/ 523 w 524"/>
                <a:gd name="T47" fmla="*/ 1 h 215"/>
                <a:gd name="T48" fmla="*/ 524 w 524"/>
                <a:gd name="T49" fmla="*/ 0 h 215"/>
                <a:gd name="T50" fmla="*/ 514 w 524"/>
                <a:gd name="T51" fmla="*/ 0 h 215"/>
                <a:gd name="T52" fmla="*/ 442 w 524"/>
                <a:gd name="T53" fmla="*/ 0 h 215"/>
                <a:gd name="T54" fmla="*/ 197 w 524"/>
                <a:gd name="T55" fmla="*/ 0 h 215"/>
                <a:gd name="T56" fmla="*/ 11 w 524"/>
                <a:gd name="T57" fmla="*/ 0 h 215"/>
                <a:gd name="T58" fmla="*/ 1 w 524"/>
                <a:gd name="T59" fmla="*/ 0 h 215"/>
                <a:gd name="T60" fmla="*/ 0 w 524"/>
                <a:gd name="T61" fmla="*/ 3 h 215"/>
                <a:gd name="T62" fmla="*/ 1 w 524"/>
                <a:gd name="T63" fmla="*/ 19 h 215"/>
                <a:gd name="T64" fmla="*/ 0 w 524"/>
                <a:gd name="T65" fmla="*/ 77 h 215"/>
                <a:gd name="T66" fmla="*/ 0 w 524"/>
                <a:gd name="T67" fmla="*/ 120 h 215"/>
                <a:gd name="T68" fmla="*/ 1 w 524"/>
                <a:gd name="T69" fmla="*/ 123 h 215"/>
                <a:gd name="T70" fmla="*/ 0 w 524"/>
                <a:gd name="T71" fmla="*/ 123 h 215"/>
                <a:gd name="T72" fmla="*/ 1 w 524"/>
                <a:gd name="T73" fmla="*/ 123 h 215"/>
                <a:gd name="T74" fmla="*/ 0 w 524"/>
                <a:gd name="T75" fmla="*/ 123 h 215"/>
                <a:gd name="T76" fmla="*/ 1 w 524"/>
                <a:gd name="T77" fmla="*/ 123 h 215"/>
                <a:gd name="T78" fmla="*/ 9 w 524"/>
                <a:gd name="T79" fmla="*/ 121 h 215"/>
                <a:gd name="T80" fmla="*/ 28 w 524"/>
                <a:gd name="T81" fmla="*/ 121 h 215"/>
                <a:gd name="T82" fmla="*/ 74 w 524"/>
                <a:gd name="T83" fmla="*/ 133 h 215"/>
                <a:gd name="T84" fmla="*/ 130 w 524"/>
                <a:gd name="T85" fmla="*/ 167 h 215"/>
                <a:gd name="T86" fmla="*/ 146 w 524"/>
                <a:gd name="T87" fmla="*/ 180 h 215"/>
                <a:gd name="T88" fmla="*/ 145 w 524"/>
                <a:gd name="T89" fmla="*/ 180 h 215"/>
                <a:gd name="T90" fmla="*/ 146 w 524"/>
                <a:gd name="T91" fmla="*/ 180 h 215"/>
                <a:gd name="T92" fmla="*/ 145 w 524"/>
                <a:gd name="T93" fmla="*/ 180 h 215"/>
                <a:gd name="T94" fmla="*/ 146 w 524"/>
                <a:gd name="T95" fmla="*/ 180 h 215"/>
                <a:gd name="T96" fmla="*/ 145 w 524"/>
                <a:gd name="T97" fmla="*/ 180 h 215"/>
                <a:gd name="T98" fmla="*/ 146 w 524"/>
                <a:gd name="T99" fmla="*/ 180 h 215"/>
                <a:gd name="T100" fmla="*/ 145 w 524"/>
                <a:gd name="T101" fmla="*/ 180 h 215"/>
                <a:gd name="T102" fmla="*/ 146 w 524"/>
                <a:gd name="T103" fmla="*/ 180 h 215"/>
                <a:gd name="T104" fmla="*/ 148 w 524"/>
                <a:gd name="T105" fmla="*/ 182 h 215"/>
                <a:gd name="T106" fmla="*/ 149 w 524"/>
                <a:gd name="T107" fmla="*/ 182 h 215"/>
                <a:gd name="T108" fmla="*/ 149 w 524"/>
                <a:gd name="T109" fmla="*/ 18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4" h="215">
                  <a:moveTo>
                    <a:pt x="149" y="182"/>
                  </a:moveTo>
                  <a:lnTo>
                    <a:pt x="148" y="182"/>
                  </a:lnTo>
                  <a:lnTo>
                    <a:pt x="149" y="182"/>
                  </a:lnTo>
                  <a:lnTo>
                    <a:pt x="148" y="182"/>
                  </a:lnTo>
                  <a:lnTo>
                    <a:pt x="149" y="182"/>
                  </a:lnTo>
                  <a:lnTo>
                    <a:pt x="161" y="193"/>
                  </a:lnTo>
                  <a:lnTo>
                    <a:pt x="188" y="207"/>
                  </a:lnTo>
                  <a:lnTo>
                    <a:pt x="215" y="215"/>
                  </a:lnTo>
                  <a:lnTo>
                    <a:pt x="241" y="215"/>
                  </a:lnTo>
                  <a:lnTo>
                    <a:pt x="266" y="210"/>
                  </a:lnTo>
                  <a:lnTo>
                    <a:pt x="290" y="200"/>
                  </a:lnTo>
                  <a:lnTo>
                    <a:pt x="302" y="193"/>
                  </a:lnTo>
                  <a:lnTo>
                    <a:pt x="310" y="187"/>
                  </a:lnTo>
                  <a:lnTo>
                    <a:pt x="338" y="170"/>
                  </a:lnTo>
                  <a:lnTo>
                    <a:pt x="418" y="116"/>
                  </a:lnTo>
                  <a:lnTo>
                    <a:pt x="504" y="58"/>
                  </a:lnTo>
                  <a:lnTo>
                    <a:pt x="524" y="46"/>
                  </a:lnTo>
                  <a:lnTo>
                    <a:pt x="523" y="46"/>
                  </a:lnTo>
                  <a:lnTo>
                    <a:pt x="524" y="46"/>
                  </a:lnTo>
                  <a:lnTo>
                    <a:pt x="523" y="46"/>
                  </a:lnTo>
                  <a:lnTo>
                    <a:pt x="524" y="46"/>
                  </a:lnTo>
                  <a:lnTo>
                    <a:pt x="524" y="39"/>
                  </a:lnTo>
                  <a:lnTo>
                    <a:pt x="523" y="18"/>
                  </a:lnTo>
                  <a:lnTo>
                    <a:pt x="523" y="1"/>
                  </a:lnTo>
                  <a:lnTo>
                    <a:pt x="524" y="0"/>
                  </a:lnTo>
                  <a:lnTo>
                    <a:pt x="514" y="0"/>
                  </a:lnTo>
                  <a:lnTo>
                    <a:pt x="442" y="0"/>
                  </a:lnTo>
                  <a:lnTo>
                    <a:pt x="197" y="0"/>
                  </a:lnTo>
                  <a:lnTo>
                    <a:pt x="11" y="0"/>
                  </a:lnTo>
                  <a:lnTo>
                    <a:pt x="1" y="0"/>
                  </a:lnTo>
                  <a:lnTo>
                    <a:pt x="0" y="3"/>
                  </a:lnTo>
                  <a:lnTo>
                    <a:pt x="1" y="19"/>
                  </a:lnTo>
                  <a:lnTo>
                    <a:pt x="0" y="77"/>
                  </a:lnTo>
                  <a:lnTo>
                    <a:pt x="0" y="120"/>
                  </a:lnTo>
                  <a:lnTo>
                    <a:pt x="1" y="123"/>
                  </a:lnTo>
                  <a:lnTo>
                    <a:pt x="0" y="123"/>
                  </a:lnTo>
                  <a:lnTo>
                    <a:pt x="1" y="123"/>
                  </a:lnTo>
                  <a:lnTo>
                    <a:pt x="0" y="123"/>
                  </a:lnTo>
                  <a:lnTo>
                    <a:pt x="1" y="123"/>
                  </a:lnTo>
                  <a:lnTo>
                    <a:pt x="9" y="121"/>
                  </a:lnTo>
                  <a:lnTo>
                    <a:pt x="28" y="121"/>
                  </a:lnTo>
                  <a:lnTo>
                    <a:pt x="74" y="133"/>
                  </a:lnTo>
                  <a:lnTo>
                    <a:pt x="130" y="167"/>
                  </a:lnTo>
                  <a:lnTo>
                    <a:pt x="146" y="180"/>
                  </a:lnTo>
                  <a:lnTo>
                    <a:pt x="145" y="180"/>
                  </a:lnTo>
                  <a:lnTo>
                    <a:pt x="146" y="180"/>
                  </a:lnTo>
                  <a:lnTo>
                    <a:pt x="145" y="180"/>
                  </a:lnTo>
                  <a:lnTo>
                    <a:pt x="146" y="180"/>
                  </a:lnTo>
                  <a:lnTo>
                    <a:pt x="145" y="180"/>
                  </a:lnTo>
                  <a:lnTo>
                    <a:pt x="146" y="180"/>
                  </a:lnTo>
                  <a:lnTo>
                    <a:pt x="145" y="180"/>
                  </a:lnTo>
                  <a:lnTo>
                    <a:pt x="146" y="180"/>
                  </a:lnTo>
                  <a:lnTo>
                    <a:pt x="148" y="182"/>
                  </a:lnTo>
                  <a:lnTo>
                    <a:pt x="149" y="182"/>
                  </a:lnTo>
                  <a:lnTo>
                    <a:pt x="149" y="182"/>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21" name="Freeform 20">
              <a:extLst>
                <a:ext uri="{FF2B5EF4-FFF2-40B4-BE49-F238E27FC236}">
                  <a16:creationId xmlns:a16="http://schemas.microsoft.com/office/drawing/2014/main" id="{A646B12C-9083-41E4-83C2-4A4E63E6EEB1}"/>
                </a:ext>
              </a:extLst>
            </p:cNvPr>
            <p:cNvSpPr>
              <a:spLocks noChangeAspect="1"/>
            </p:cNvSpPr>
            <p:nvPr/>
          </p:nvSpPr>
          <p:spPr bwMode="auto">
            <a:xfrm>
              <a:off x="4530" y="3941"/>
              <a:ext cx="261" cy="129"/>
            </a:xfrm>
            <a:custGeom>
              <a:avLst/>
              <a:gdLst>
                <a:gd name="T0" fmla="*/ 280 w 524"/>
                <a:gd name="T1" fmla="*/ 38 h 257"/>
                <a:gd name="T2" fmla="*/ 280 w 524"/>
                <a:gd name="T3" fmla="*/ 38 h 257"/>
                <a:gd name="T4" fmla="*/ 279 w 524"/>
                <a:gd name="T5" fmla="*/ 37 h 257"/>
                <a:gd name="T6" fmla="*/ 267 w 524"/>
                <a:gd name="T7" fmla="*/ 28 h 257"/>
                <a:gd name="T8" fmla="*/ 264 w 524"/>
                <a:gd name="T9" fmla="*/ 23 h 257"/>
                <a:gd name="T10" fmla="*/ 226 w 524"/>
                <a:gd name="T11" fmla="*/ 6 h 257"/>
                <a:gd name="T12" fmla="*/ 183 w 524"/>
                <a:gd name="T13" fmla="*/ 0 h 257"/>
                <a:gd name="T14" fmla="*/ 146 w 524"/>
                <a:gd name="T15" fmla="*/ 7 h 257"/>
                <a:gd name="T16" fmla="*/ 141 w 524"/>
                <a:gd name="T17" fmla="*/ 9 h 257"/>
                <a:gd name="T18" fmla="*/ 130 w 524"/>
                <a:gd name="T19" fmla="*/ 15 h 257"/>
                <a:gd name="T20" fmla="*/ 129 w 524"/>
                <a:gd name="T21" fmla="*/ 15 h 257"/>
                <a:gd name="T22" fmla="*/ 129 w 524"/>
                <a:gd name="T23" fmla="*/ 15 h 257"/>
                <a:gd name="T24" fmla="*/ 127 w 524"/>
                <a:gd name="T25" fmla="*/ 17 h 257"/>
                <a:gd name="T26" fmla="*/ 50 w 524"/>
                <a:gd name="T27" fmla="*/ 69 h 257"/>
                <a:gd name="T28" fmla="*/ 1 w 524"/>
                <a:gd name="T29" fmla="*/ 101 h 257"/>
                <a:gd name="T30" fmla="*/ 1 w 524"/>
                <a:gd name="T31" fmla="*/ 127 h 257"/>
                <a:gd name="T32" fmla="*/ 0 w 524"/>
                <a:gd name="T33" fmla="*/ 254 h 257"/>
                <a:gd name="T34" fmla="*/ 11 w 524"/>
                <a:gd name="T35" fmla="*/ 257 h 257"/>
                <a:gd name="T36" fmla="*/ 327 w 524"/>
                <a:gd name="T37" fmla="*/ 257 h 257"/>
                <a:gd name="T38" fmla="*/ 524 w 524"/>
                <a:gd name="T39" fmla="*/ 257 h 257"/>
                <a:gd name="T40" fmla="*/ 523 w 524"/>
                <a:gd name="T41" fmla="*/ 188 h 257"/>
                <a:gd name="T42" fmla="*/ 524 w 524"/>
                <a:gd name="T43" fmla="*/ 145 h 257"/>
                <a:gd name="T44" fmla="*/ 524 w 524"/>
                <a:gd name="T45" fmla="*/ 145 h 257"/>
                <a:gd name="T46" fmla="*/ 524 w 524"/>
                <a:gd name="T47" fmla="*/ 145 h 257"/>
                <a:gd name="T48" fmla="*/ 504 w 524"/>
                <a:gd name="T49" fmla="*/ 154 h 257"/>
                <a:gd name="T50" fmla="*/ 449 w 524"/>
                <a:gd name="T51" fmla="*/ 158 h 257"/>
                <a:gd name="T52" fmla="*/ 366 w 524"/>
                <a:gd name="T53" fmla="*/ 119 h 257"/>
                <a:gd name="T54" fmla="*/ 342 w 524"/>
                <a:gd name="T55" fmla="*/ 98 h 257"/>
                <a:gd name="T56" fmla="*/ 342 w 524"/>
                <a:gd name="T57" fmla="*/ 98 h 257"/>
                <a:gd name="T58" fmla="*/ 342 w 524"/>
                <a:gd name="T59" fmla="*/ 98 h 257"/>
                <a:gd name="T60" fmla="*/ 342 w 524"/>
                <a:gd name="T61" fmla="*/ 98 h 257"/>
                <a:gd name="T62" fmla="*/ 341 w 524"/>
                <a:gd name="T63" fmla="*/ 97 h 257"/>
                <a:gd name="T64" fmla="*/ 304 w 524"/>
                <a:gd name="T65" fmla="*/ 61 h 257"/>
                <a:gd name="T66" fmla="*/ 281 w 524"/>
                <a:gd name="T67" fmla="*/ 3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4" h="257">
                  <a:moveTo>
                    <a:pt x="281" y="38"/>
                  </a:moveTo>
                  <a:lnTo>
                    <a:pt x="280" y="38"/>
                  </a:lnTo>
                  <a:lnTo>
                    <a:pt x="281" y="38"/>
                  </a:lnTo>
                  <a:lnTo>
                    <a:pt x="280" y="38"/>
                  </a:lnTo>
                  <a:lnTo>
                    <a:pt x="281" y="38"/>
                  </a:lnTo>
                  <a:lnTo>
                    <a:pt x="279" y="37"/>
                  </a:lnTo>
                  <a:lnTo>
                    <a:pt x="274" y="33"/>
                  </a:lnTo>
                  <a:lnTo>
                    <a:pt x="267" y="28"/>
                  </a:lnTo>
                  <a:lnTo>
                    <a:pt x="264" y="24"/>
                  </a:lnTo>
                  <a:lnTo>
                    <a:pt x="264" y="23"/>
                  </a:lnTo>
                  <a:lnTo>
                    <a:pt x="251" y="16"/>
                  </a:lnTo>
                  <a:lnTo>
                    <a:pt x="226" y="6"/>
                  </a:lnTo>
                  <a:lnTo>
                    <a:pt x="204" y="0"/>
                  </a:lnTo>
                  <a:lnTo>
                    <a:pt x="183" y="0"/>
                  </a:lnTo>
                  <a:lnTo>
                    <a:pt x="151" y="6"/>
                  </a:lnTo>
                  <a:lnTo>
                    <a:pt x="146" y="7"/>
                  </a:lnTo>
                  <a:lnTo>
                    <a:pt x="144" y="8"/>
                  </a:lnTo>
                  <a:lnTo>
                    <a:pt x="141" y="9"/>
                  </a:lnTo>
                  <a:lnTo>
                    <a:pt x="135" y="13"/>
                  </a:lnTo>
                  <a:lnTo>
                    <a:pt x="130" y="15"/>
                  </a:lnTo>
                  <a:lnTo>
                    <a:pt x="130" y="15"/>
                  </a:lnTo>
                  <a:lnTo>
                    <a:pt x="129" y="15"/>
                  </a:lnTo>
                  <a:lnTo>
                    <a:pt x="130" y="15"/>
                  </a:lnTo>
                  <a:lnTo>
                    <a:pt x="129" y="15"/>
                  </a:lnTo>
                  <a:lnTo>
                    <a:pt x="130" y="15"/>
                  </a:lnTo>
                  <a:lnTo>
                    <a:pt x="127" y="17"/>
                  </a:lnTo>
                  <a:lnTo>
                    <a:pt x="110" y="29"/>
                  </a:lnTo>
                  <a:lnTo>
                    <a:pt x="50" y="69"/>
                  </a:lnTo>
                  <a:lnTo>
                    <a:pt x="4" y="100"/>
                  </a:lnTo>
                  <a:lnTo>
                    <a:pt x="1" y="101"/>
                  </a:lnTo>
                  <a:lnTo>
                    <a:pt x="0" y="105"/>
                  </a:lnTo>
                  <a:lnTo>
                    <a:pt x="1" y="127"/>
                  </a:lnTo>
                  <a:lnTo>
                    <a:pt x="0" y="199"/>
                  </a:lnTo>
                  <a:lnTo>
                    <a:pt x="0" y="254"/>
                  </a:lnTo>
                  <a:lnTo>
                    <a:pt x="1" y="257"/>
                  </a:lnTo>
                  <a:lnTo>
                    <a:pt x="11" y="257"/>
                  </a:lnTo>
                  <a:lnTo>
                    <a:pt x="82" y="257"/>
                  </a:lnTo>
                  <a:lnTo>
                    <a:pt x="327" y="257"/>
                  </a:lnTo>
                  <a:lnTo>
                    <a:pt x="514" y="257"/>
                  </a:lnTo>
                  <a:lnTo>
                    <a:pt x="524" y="257"/>
                  </a:lnTo>
                  <a:lnTo>
                    <a:pt x="524" y="239"/>
                  </a:lnTo>
                  <a:lnTo>
                    <a:pt x="523" y="188"/>
                  </a:lnTo>
                  <a:lnTo>
                    <a:pt x="523" y="147"/>
                  </a:lnTo>
                  <a:lnTo>
                    <a:pt x="524" y="145"/>
                  </a:lnTo>
                  <a:lnTo>
                    <a:pt x="523" y="145"/>
                  </a:lnTo>
                  <a:lnTo>
                    <a:pt x="524" y="145"/>
                  </a:lnTo>
                  <a:lnTo>
                    <a:pt x="523" y="145"/>
                  </a:lnTo>
                  <a:lnTo>
                    <a:pt x="524" y="145"/>
                  </a:lnTo>
                  <a:lnTo>
                    <a:pt x="519" y="147"/>
                  </a:lnTo>
                  <a:lnTo>
                    <a:pt x="504" y="154"/>
                  </a:lnTo>
                  <a:lnTo>
                    <a:pt x="480" y="159"/>
                  </a:lnTo>
                  <a:lnTo>
                    <a:pt x="449" y="158"/>
                  </a:lnTo>
                  <a:lnTo>
                    <a:pt x="410" y="145"/>
                  </a:lnTo>
                  <a:lnTo>
                    <a:pt x="366" y="119"/>
                  </a:lnTo>
                  <a:lnTo>
                    <a:pt x="343" y="98"/>
                  </a:lnTo>
                  <a:lnTo>
                    <a:pt x="342" y="98"/>
                  </a:lnTo>
                  <a:lnTo>
                    <a:pt x="343" y="98"/>
                  </a:lnTo>
                  <a:lnTo>
                    <a:pt x="342" y="98"/>
                  </a:lnTo>
                  <a:lnTo>
                    <a:pt x="343" y="98"/>
                  </a:lnTo>
                  <a:lnTo>
                    <a:pt x="342" y="98"/>
                  </a:lnTo>
                  <a:lnTo>
                    <a:pt x="343" y="98"/>
                  </a:lnTo>
                  <a:lnTo>
                    <a:pt x="342" y="98"/>
                  </a:lnTo>
                  <a:lnTo>
                    <a:pt x="343" y="98"/>
                  </a:lnTo>
                  <a:lnTo>
                    <a:pt x="341" y="97"/>
                  </a:lnTo>
                  <a:lnTo>
                    <a:pt x="333" y="89"/>
                  </a:lnTo>
                  <a:lnTo>
                    <a:pt x="304" y="61"/>
                  </a:lnTo>
                  <a:lnTo>
                    <a:pt x="282" y="40"/>
                  </a:lnTo>
                  <a:lnTo>
                    <a:pt x="281" y="38"/>
                  </a:lnTo>
                  <a:lnTo>
                    <a:pt x="281" y="38"/>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22" name="Freeform 21">
              <a:extLst>
                <a:ext uri="{FF2B5EF4-FFF2-40B4-BE49-F238E27FC236}">
                  <a16:creationId xmlns:a16="http://schemas.microsoft.com/office/drawing/2014/main" id="{2C7BD8A1-EDC6-49C9-9CE8-45813D24CB88}"/>
                </a:ext>
              </a:extLst>
            </p:cNvPr>
            <p:cNvSpPr>
              <a:spLocks noChangeAspect="1"/>
            </p:cNvSpPr>
            <p:nvPr/>
          </p:nvSpPr>
          <p:spPr bwMode="auto">
            <a:xfrm>
              <a:off x="4530" y="3876"/>
              <a:ext cx="75" cy="32"/>
            </a:xfrm>
            <a:custGeom>
              <a:avLst/>
              <a:gdLst>
                <a:gd name="T0" fmla="*/ 134 w 150"/>
                <a:gd name="T1" fmla="*/ 29 h 64"/>
                <a:gd name="T2" fmla="*/ 118 w 150"/>
                <a:gd name="T3" fmla="*/ 19 h 64"/>
                <a:gd name="T4" fmla="*/ 88 w 150"/>
                <a:gd name="T5" fmla="*/ 5 h 64"/>
                <a:gd name="T6" fmla="*/ 60 w 150"/>
                <a:gd name="T7" fmla="*/ 0 h 64"/>
                <a:gd name="T8" fmla="*/ 37 w 150"/>
                <a:gd name="T9" fmla="*/ 0 h 64"/>
                <a:gd name="T10" fmla="*/ 17 w 150"/>
                <a:gd name="T11" fmla="*/ 4 h 64"/>
                <a:gd name="T12" fmla="*/ 5 w 150"/>
                <a:gd name="T13" fmla="*/ 8 h 64"/>
                <a:gd name="T14" fmla="*/ 1 w 150"/>
                <a:gd name="T15" fmla="*/ 9 h 64"/>
                <a:gd name="T16" fmla="*/ 0 w 150"/>
                <a:gd name="T17" fmla="*/ 9 h 64"/>
                <a:gd name="T18" fmla="*/ 1 w 150"/>
                <a:gd name="T19" fmla="*/ 9 h 64"/>
                <a:gd name="T20" fmla="*/ 0 w 150"/>
                <a:gd name="T21" fmla="*/ 9 h 64"/>
                <a:gd name="T22" fmla="*/ 1 w 150"/>
                <a:gd name="T23" fmla="*/ 9 h 64"/>
                <a:gd name="T24" fmla="*/ 1 w 150"/>
                <a:gd name="T25" fmla="*/ 19 h 64"/>
                <a:gd name="T26" fmla="*/ 0 w 150"/>
                <a:gd name="T27" fmla="*/ 44 h 64"/>
                <a:gd name="T28" fmla="*/ 0 w 150"/>
                <a:gd name="T29" fmla="*/ 64 h 64"/>
                <a:gd name="T30" fmla="*/ 1 w 150"/>
                <a:gd name="T31" fmla="*/ 64 h 64"/>
                <a:gd name="T32" fmla="*/ 6 w 150"/>
                <a:gd name="T33" fmla="*/ 61 h 64"/>
                <a:gd name="T34" fmla="*/ 20 w 150"/>
                <a:gd name="T35" fmla="*/ 51 h 64"/>
                <a:gd name="T36" fmla="*/ 30 w 150"/>
                <a:gd name="T37" fmla="*/ 44 h 64"/>
                <a:gd name="T38" fmla="*/ 31 w 150"/>
                <a:gd name="T39" fmla="*/ 43 h 64"/>
                <a:gd name="T40" fmla="*/ 30 w 150"/>
                <a:gd name="T41" fmla="*/ 43 h 64"/>
                <a:gd name="T42" fmla="*/ 31 w 150"/>
                <a:gd name="T43" fmla="*/ 43 h 64"/>
                <a:gd name="T44" fmla="*/ 30 w 150"/>
                <a:gd name="T45" fmla="*/ 43 h 64"/>
                <a:gd name="T46" fmla="*/ 31 w 150"/>
                <a:gd name="T47" fmla="*/ 43 h 64"/>
                <a:gd name="T48" fmla="*/ 39 w 150"/>
                <a:gd name="T49" fmla="*/ 38 h 64"/>
                <a:gd name="T50" fmla="*/ 74 w 150"/>
                <a:gd name="T51" fmla="*/ 29 h 64"/>
                <a:gd name="T52" fmla="*/ 131 w 150"/>
                <a:gd name="T53" fmla="*/ 37 h 64"/>
                <a:gd name="T54" fmla="*/ 150 w 150"/>
                <a:gd name="T55" fmla="*/ 44 h 64"/>
                <a:gd name="T56" fmla="*/ 149 w 150"/>
                <a:gd name="T57" fmla="*/ 44 h 64"/>
                <a:gd name="T58" fmla="*/ 150 w 150"/>
                <a:gd name="T59" fmla="*/ 44 h 64"/>
                <a:gd name="T60" fmla="*/ 149 w 150"/>
                <a:gd name="T61" fmla="*/ 44 h 64"/>
                <a:gd name="T62" fmla="*/ 150 w 150"/>
                <a:gd name="T63" fmla="*/ 44 h 64"/>
                <a:gd name="T64" fmla="*/ 148 w 150"/>
                <a:gd name="T65" fmla="*/ 43 h 64"/>
                <a:gd name="T66" fmla="*/ 144 w 150"/>
                <a:gd name="T67" fmla="*/ 39 h 64"/>
                <a:gd name="T68" fmla="*/ 142 w 150"/>
                <a:gd name="T69" fmla="*/ 37 h 64"/>
                <a:gd name="T70" fmla="*/ 142 w 150"/>
                <a:gd name="T71" fmla="*/ 36 h 64"/>
                <a:gd name="T72" fmla="*/ 141 w 150"/>
                <a:gd name="T73" fmla="*/ 36 h 64"/>
                <a:gd name="T74" fmla="*/ 142 w 150"/>
                <a:gd name="T75" fmla="*/ 36 h 64"/>
                <a:gd name="T76" fmla="*/ 141 w 150"/>
                <a:gd name="T77" fmla="*/ 36 h 64"/>
                <a:gd name="T78" fmla="*/ 142 w 150"/>
                <a:gd name="T79" fmla="*/ 36 h 64"/>
                <a:gd name="T80" fmla="*/ 139 w 150"/>
                <a:gd name="T81" fmla="*/ 35 h 64"/>
                <a:gd name="T82" fmla="*/ 136 w 150"/>
                <a:gd name="T83" fmla="*/ 32 h 64"/>
                <a:gd name="T84" fmla="*/ 134 w 150"/>
                <a:gd name="T85" fmla="*/ 30 h 64"/>
                <a:gd name="T86" fmla="*/ 134 w 150"/>
                <a:gd name="T87" fmla="*/ 29 h 64"/>
                <a:gd name="T88" fmla="*/ 134 w 150"/>
                <a:gd name="T89"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0" h="64">
                  <a:moveTo>
                    <a:pt x="134" y="29"/>
                  </a:moveTo>
                  <a:lnTo>
                    <a:pt x="118" y="19"/>
                  </a:lnTo>
                  <a:lnTo>
                    <a:pt x="88" y="5"/>
                  </a:lnTo>
                  <a:lnTo>
                    <a:pt x="60" y="0"/>
                  </a:lnTo>
                  <a:lnTo>
                    <a:pt x="37" y="0"/>
                  </a:lnTo>
                  <a:lnTo>
                    <a:pt x="17" y="4"/>
                  </a:lnTo>
                  <a:lnTo>
                    <a:pt x="5" y="8"/>
                  </a:lnTo>
                  <a:lnTo>
                    <a:pt x="1" y="9"/>
                  </a:lnTo>
                  <a:lnTo>
                    <a:pt x="0" y="9"/>
                  </a:lnTo>
                  <a:lnTo>
                    <a:pt x="1" y="9"/>
                  </a:lnTo>
                  <a:lnTo>
                    <a:pt x="0" y="9"/>
                  </a:lnTo>
                  <a:lnTo>
                    <a:pt x="1" y="9"/>
                  </a:lnTo>
                  <a:lnTo>
                    <a:pt x="1" y="19"/>
                  </a:lnTo>
                  <a:lnTo>
                    <a:pt x="0" y="44"/>
                  </a:lnTo>
                  <a:lnTo>
                    <a:pt x="0" y="64"/>
                  </a:lnTo>
                  <a:lnTo>
                    <a:pt x="1" y="64"/>
                  </a:lnTo>
                  <a:lnTo>
                    <a:pt x="6" y="61"/>
                  </a:lnTo>
                  <a:lnTo>
                    <a:pt x="20" y="51"/>
                  </a:lnTo>
                  <a:lnTo>
                    <a:pt x="30" y="44"/>
                  </a:lnTo>
                  <a:lnTo>
                    <a:pt x="31" y="43"/>
                  </a:lnTo>
                  <a:lnTo>
                    <a:pt x="30" y="43"/>
                  </a:lnTo>
                  <a:lnTo>
                    <a:pt x="31" y="43"/>
                  </a:lnTo>
                  <a:lnTo>
                    <a:pt x="30" y="43"/>
                  </a:lnTo>
                  <a:lnTo>
                    <a:pt x="31" y="43"/>
                  </a:lnTo>
                  <a:lnTo>
                    <a:pt x="39" y="38"/>
                  </a:lnTo>
                  <a:lnTo>
                    <a:pt x="74" y="29"/>
                  </a:lnTo>
                  <a:lnTo>
                    <a:pt x="131" y="37"/>
                  </a:lnTo>
                  <a:lnTo>
                    <a:pt x="150" y="44"/>
                  </a:lnTo>
                  <a:lnTo>
                    <a:pt x="149" y="44"/>
                  </a:lnTo>
                  <a:lnTo>
                    <a:pt x="150" y="44"/>
                  </a:lnTo>
                  <a:lnTo>
                    <a:pt x="149" y="44"/>
                  </a:lnTo>
                  <a:lnTo>
                    <a:pt x="150" y="44"/>
                  </a:lnTo>
                  <a:lnTo>
                    <a:pt x="148" y="43"/>
                  </a:lnTo>
                  <a:lnTo>
                    <a:pt x="144" y="39"/>
                  </a:lnTo>
                  <a:lnTo>
                    <a:pt x="142" y="37"/>
                  </a:lnTo>
                  <a:lnTo>
                    <a:pt x="142" y="36"/>
                  </a:lnTo>
                  <a:lnTo>
                    <a:pt x="141" y="36"/>
                  </a:lnTo>
                  <a:lnTo>
                    <a:pt x="142" y="36"/>
                  </a:lnTo>
                  <a:lnTo>
                    <a:pt x="141" y="36"/>
                  </a:lnTo>
                  <a:lnTo>
                    <a:pt x="142" y="36"/>
                  </a:lnTo>
                  <a:lnTo>
                    <a:pt x="139" y="35"/>
                  </a:lnTo>
                  <a:lnTo>
                    <a:pt x="136" y="32"/>
                  </a:lnTo>
                  <a:lnTo>
                    <a:pt x="134" y="30"/>
                  </a:lnTo>
                  <a:lnTo>
                    <a:pt x="134" y="29"/>
                  </a:lnTo>
                  <a:lnTo>
                    <a:pt x="134" y="29"/>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23" name="Freeform 22">
              <a:extLst>
                <a:ext uri="{FF2B5EF4-FFF2-40B4-BE49-F238E27FC236}">
                  <a16:creationId xmlns:a16="http://schemas.microsoft.com/office/drawing/2014/main" id="{2A7A9B5C-5965-4FA4-B6CF-084816D90C09}"/>
                </a:ext>
              </a:extLst>
            </p:cNvPr>
            <p:cNvSpPr>
              <a:spLocks noChangeAspect="1"/>
            </p:cNvSpPr>
            <p:nvPr/>
          </p:nvSpPr>
          <p:spPr bwMode="auto">
            <a:xfrm>
              <a:off x="4530" y="3908"/>
              <a:ext cx="109" cy="57"/>
            </a:xfrm>
            <a:custGeom>
              <a:avLst/>
              <a:gdLst>
                <a:gd name="T0" fmla="*/ 206 w 218"/>
                <a:gd name="T1" fmla="*/ 33 h 110"/>
                <a:gd name="T2" fmla="*/ 192 w 218"/>
                <a:gd name="T3" fmla="*/ 24 h 110"/>
                <a:gd name="T4" fmla="*/ 165 w 218"/>
                <a:gd name="T5" fmla="*/ 9 h 110"/>
                <a:gd name="T6" fmla="*/ 139 w 218"/>
                <a:gd name="T7" fmla="*/ 2 h 110"/>
                <a:gd name="T8" fmla="*/ 118 w 218"/>
                <a:gd name="T9" fmla="*/ 0 h 110"/>
                <a:gd name="T10" fmla="*/ 97 w 218"/>
                <a:gd name="T11" fmla="*/ 2 h 110"/>
                <a:gd name="T12" fmla="*/ 82 w 218"/>
                <a:gd name="T13" fmla="*/ 5 h 110"/>
                <a:gd name="T14" fmla="*/ 76 w 218"/>
                <a:gd name="T15" fmla="*/ 7 h 110"/>
                <a:gd name="T16" fmla="*/ 74 w 218"/>
                <a:gd name="T17" fmla="*/ 8 h 110"/>
                <a:gd name="T18" fmla="*/ 72 w 218"/>
                <a:gd name="T19" fmla="*/ 9 h 110"/>
                <a:gd name="T20" fmla="*/ 66 w 218"/>
                <a:gd name="T21" fmla="*/ 12 h 110"/>
                <a:gd name="T22" fmla="*/ 61 w 218"/>
                <a:gd name="T23" fmla="*/ 15 h 110"/>
                <a:gd name="T24" fmla="*/ 60 w 218"/>
                <a:gd name="T25" fmla="*/ 15 h 110"/>
                <a:gd name="T26" fmla="*/ 59 w 218"/>
                <a:gd name="T27" fmla="*/ 15 h 110"/>
                <a:gd name="T28" fmla="*/ 60 w 218"/>
                <a:gd name="T29" fmla="*/ 15 h 110"/>
                <a:gd name="T30" fmla="*/ 59 w 218"/>
                <a:gd name="T31" fmla="*/ 15 h 110"/>
                <a:gd name="T32" fmla="*/ 60 w 218"/>
                <a:gd name="T33" fmla="*/ 15 h 110"/>
                <a:gd name="T34" fmla="*/ 59 w 218"/>
                <a:gd name="T35" fmla="*/ 16 h 110"/>
                <a:gd name="T36" fmla="*/ 55 w 218"/>
                <a:gd name="T37" fmla="*/ 18 h 110"/>
                <a:gd name="T38" fmla="*/ 54 w 218"/>
                <a:gd name="T39" fmla="*/ 19 h 110"/>
                <a:gd name="T40" fmla="*/ 54 w 218"/>
                <a:gd name="T41" fmla="*/ 19 h 110"/>
                <a:gd name="T42" fmla="*/ 53 w 218"/>
                <a:gd name="T43" fmla="*/ 19 h 110"/>
                <a:gd name="T44" fmla="*/ 54 w 218"/>
                <a:gd name="T45" fmla="*/ 19 h 110"/>
                <a:gd name="T46" fmla="*/ 53 w 218"/>
                <a:gd name="T47" fmla="*/ 19 h 110"/>
                <a:gd name="T48" fmla="*/ 54 w 218"/>
                <a:gd name="T49" fmla="*/ 19 h 110"/>
                <a:gd name="T50" fmla="*/ 53 w 218"/>
                <a:gd name="T51" fmla="*/ 20 h 110"/>
                <a:gd name="T52" fmla="*/ 45 w 218"/>
                <a:gd name="T53" fmla="*/ 25 h 110"/>
                <a:gd name="T54" fmla="*/ 21 w 218"/>
                <a:gd name="T55" fmla="*/ 42 h 110"/>
                <a:gd name="T56" fmla="*/ 1 w 218"/>
                <a:gd name="T57" fmla="*/ 55 h 110"/>
                <a:gd name="T58" fmla="*/ 1 w 218"/>
                <a:gd name="T59" fmla="*/ 55 h 110"/>
                <a:gd name="T60" fmla="*/ 1 w 218"/>
                <a:gd name="T61" fmla="*/ 64 h 110"/>
                <a:gd name="T62" fmla="*/ 0 w 218"/>
                <a:gd name="T63" fmla="*/ 89 h 110"/>
                <a:gd name="T64" fmla="*/ 0 w 218"/>
                <a:gd name="T65" fmla="*/ 110 h 110"/>
                <a:gd name="T66" fmla="*/ 1 w 218"/>
                <a:gd name="T67" fmla="*/ 110 h 110"/>
                <a:gd name="T68" fmla="*/ 2 w 218"/>
                <a:gd name="T69" fmla="*/ 109 h 110"/>
                <a:gd name="T70" fmla="*/ 16 w 218"/>
                <a:gd name="T71" fmla="*/ 100 h 110"/>
                <a:gd name="T72" fmla="*/ 62 w 218"/>
                <a:gd name="T73" fmla="*/ 69 h 110"/>
                <a:gd name="T74" fmla="*/ 97 w 218"/>
                <a:gd name="T75" fmla="*/ 46 h 110"/>
                <a:gd name="T76" fmla="*/ 99 w 218"/>
                <a:gd name="T77" fmla="*/ 43 h 110"/>
                <a:gd name="T78" fmla="*/ 98 w 218"/>
                <a:gd name="T79" fmla="*/ 43 h 110"/>
                <a:gd name="T80" fmla="*/ 99 w 218"/>
                <a:gd name="T81" fmla="*/ 43 h 110"/>
                <a:gd name="T82" fmla="*/ 98 w 218"/>
                <a:gd name="T83" fmla="*/ 43 h 110"/>
                <a:gd name="T84" fmla="*/ 99 w 218"/>
                <a:gd name="T85" fmla="*/ 43 h 110"/>
                <a:gd name="T86" fmla="*/ 107 w 218"/>
                <a:gd name="T87" fmla="*/ 39 h 110"/>
                <a:gd name="T88" fmla="*/ 142 w 218"/>
                <a:gd name="T89" fmla="*/ 30 h 110"/>
                <a:gd name="T90" fmla="*/ 199 w 218"/>
                <a:gd name="T91" fmla="*/ 36 h 110"/>
                <a:gd name="T92" fmla="*/ 218 w 218"/>
                <a:gd name="T93" fmla="*/ 43 h 110"/>
                <a:gd name="T94" fmla="*/ 217 w 218"/>
                <a:gd name="T95" fmla="*/ 43 h 110"/>
                <a:gd name="T96" fmla="*/ 218 w 218"/>
                <a:gd name="T97" fmla="*/ 43 h 110"/>
                <a:gd name="T98" fmla="*/ 217 w 218"/>
                <a:gd name="T99" fmla="*/ 43 h 110"/>
                <a:gd name="T100" fmla="*/ 218 w 218"/>
                <a:gd name="T101" fmla="*/ 43 h 110"/>
                <a:gd name="T102" fmla="*/ 215 w 218"/>
                <a:gd name="T103" fmla="*/ 42 h 110"/>
                <a:gd name="T104" fmla="*/ 214 w 218"/>
                <a:gd name="T105" fmla="*/ 41 h 110"/>
                <a:gd name="T106" fmla="*/ 213 w 218"/>
                <a:gd name="T107" fmla="*/ 41 h 110"/>
                <a:gd name="T108" fmla="*/ 214 w 218"/>
                <a:gd name="T109" fmla="*/ 41 h 110"/>
                <a:gd name="T110" fmla="*/ 213 w 218"/>
                <a:gd name="T111" fmla="*/ 41 h 110"/>
                <a:gd name="T112" fmla="*/ 214 w 218"/>
                <a:gd name="T113" fmla="*/ 41 h 110"/>
                <a:gd name="T114" fmla="*/ 211 w 218"/>
                <a:gd name="T115" fmla="*/ 39 h 110"/>
                <a:gd name="T116" fmla="*/ 209 w 218"/>
                <a:gd name="T117" fmla="*/ 36 h 110"/>
                <a:gd name="T118" fmla="*/ 206 w 218"/>
                <a:gd name="T119" fmla="*/ 34 h 110"/>
                <a:gd name="T120" fmla="*/ 206 w 218"/>
                <a:gd name="T121" fmla="*/ 33 h 110"/>
                <a:gd name="T122" fmla="*/ 206 w 218"/>
                <a:gd name="T123" fmla="*/ 3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8" h="110">
                  <a:moveTo>
                    <a:pt x="206" y="33"/>
                  </a:moveTo>
                  <a:lnTo>
                    <a:pt x="192" y="24"/>
                  </a:lnTo>
                  <a:lnTo>
                    <a:pt x="165" y="9"/>
                  </a:lnTo>
                  <a:lnTo>
                    <a:pt x="139" y="2"/>
                  </a:lnTo>
                  <a:lnTo>
                    <a:pt x="118" y="0"/>
                  </a:lnTo>
                  <a:lnTo>
                    <a:pt x="97" y="2"/>
                  </a:lnTo>
                  <a:lnTo>
                    <a:pt x="82" y="5"/>
                  </a:lnTo>
                  <a:lnTo>
                    <a:pt x="76" y="7"/>
                  </a:lnTo>
                  <a:lnTo>
                    <a:pt x="74" y="8"/>
                  </a:lnTo>
                  <a:lnTo>
                    <a:pt x="72" y="9"/>
                  </a:lnTo>
                  <a:lnTo>
                    <a:pt x="66" y="12"/>
                  </a:lnTo>
                  <a:lnTo>
                    <a:pt x="61" y="15"/>
                  </a:lnTo>
                  <a:lnTo>
                    <a:pt x="60" y="15"/>
                  </a:lnTo>
                  <a:lnTo>
                    <a:pt x="59" y="15"/>
                  </a:lnTo>
                  <a:lnTo>
                    <a:pt x="60" y="15"/>
                  </a:lnTo>
                  <a:lnTo>
                    <a:pt x="59" y="15"/>
                  </a:lnTo>
                  <a:lnTo>
                    <a:pt x="60" y="15"/>
                  </a:lnTo>
                  <a:lnTo>
                    <a:pt x="59" y="16"/>
                  </a:lnTo>
                  <a:lnTo>
                    <a:pt x="55" y="18"/>
                  </a:lnTo>
                  <a:lnTo>
                    <a:pt x="54" y="19"/>
                  </a:lnTo>
                  <a:lnTo>
                    <a:pt x="54" y="19"/>
                  </a:lnTo>
                  <a:lnTo>
                    <a:pt x="53" y="19"/>
                  </a:lnTo>
                  <a:lnTo>
                    <a:pt x="54" y="19"/>
                  </a:lnTo>
                  <a:lnTo>
                    <a:pt x="53" y="19"/>
                  </a:lnTo>
                  <a:lnTo>
                    <a:pt x="54" y="19"/>
                  </a:lnTo>
                  <a:lnTo>
                    <a:pt x="53" y="20"/>
                  </a:lnTo>
                  <a:lnTo>
                    <a:pt x="45" y="25"/>
                  </a:lnTo>
                  <a:lnTo>
                    <a:pt x="21" y="42"/>
                  </a:lnTo>
                  <a:lnTo>
                    <a:pt x="1" y="55"/>
                  </a:lnTo>
                  <a:lnTo>
                    <a:pt x="1" y="55"/>
                  </a:lnTo>
                  <a:lnTo>
                    <a:pt x="1" y="64"/>
                  </a:lnTo>
                  <a:lnTo>
                    <a:pt x="0" y="89"/>
                  </a:lnTo>
                  <a:lnTo>
                    <a:pt x="0" y="110"/>
                  </a:lnTo>
                  <a:lnTo>
                    <a:pt x="1" y="110"/>
                  </a:lnTo>
                  <a:lnTo>
                    <a:pt x="2" y="109"/>
                  </a:lnTo>
                  <a:lnTo>
                    <a:pt x="16" y="100"/>
                  </a:lnTo>
                  <a:lnTo>
                    <a:pt x="62" y="69"/>
                  </a:lnTo>
                  <a:lnTo>
                    <a:pt x="97" y="46"/>
                  </a:lnTo>
                  <a:lnTo>
                    <a:pt x="99" y="43"/>
                  </a:lnTo>
                  <a:lnTo>
                    <a:pt x="98" y="43"/>
                  </a:lnTo>
                  <a:lnTo>
                    <a:pt x="99" y="43"/>
                  </a:lnTo>
                  <a:lnTo>
                    <a:pt x="98" y="43"/>
                  </a:lnTo>
                  <a:lnTo>
                    <a:pt x="99" y="43"/>
                  </a:lnTo>
                  <a:lnTo>
                    <a:pt x="107" y="39"/>
                  </a:lnTo>
                  <a:lnTo>
                    <a:pt x="142" y="30"/>
                  </a:lnTo>
                  <a:lnTo>
                    <a:pt x="199" y="36"/>
                  </a:lnTo>
                  <a:lnTo>
                    <a:pt x="218" y="43"/>
                  </a:lnTo>
                  <a:lnTo>
                    <a:pt x="217" y="43"/>
                  </a:lnTo>
                  <a:lnTo>
                    <a:pt x="218" y="43"/>
                  </a:lnTo>
                  <a:lnTo>
                    <a:pt x="217" y="43"/>
                  </a:lnTo>
                  <a:lnTo>
                    <a:pt x="218" y="43"/>
                  </a:lnTo>
                  <a:lnTo>
                    <a:pt x="215" y="42"/>
                  </a:lnTo>
                  <a:lnTo>
                    <a:pt x="214" y="41"/>
                  </a:lnTo>
                  <a:lnTo>
                    <a:pt x="213" y="41"/>
                  </a:lnTo>
                  <a:lnTo>
                    <a:pt x="214" y="41"/>
                  </a:lnTo>
                  <a:lnTo>
                    <a:pt x="213" y="41"/>
                  </a:lnTo>
                  <a:lnTo>
                    <a:pt x="214" y="41"/>
                  </a:lnTo>
                  <a:lnTo>
                    <a:pt x="211" y="39"/>
                  </a:lnTo>
                  <a:lnTo>
                    <a:pt x="209" y="36"/>
                  </a:lnTo>
                  <a:lnTo>
                    <a:pt x="206" y="34"/>
                  </a:lnTo>
                  <a:lnTo>
                    <a:pt x="206" y="33"/>
                  </a:lnTo>
                  <a:lnTo>
                    <a:pt x="206" y="33"/>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30" name="Freeform 23">
              <a:extLst>
                <a:ext uri="{FF2B5EF4-FFF2-40B4-BE49-F238E27FC236}">
                  <a16:creationId xmlns:a16="http://schemas.microsoft.com/office/drawing/2014/main" id="{4253B27A-D8CC-479D-A422-1C3ECB28AFCC}"/>
                </a:ext>
              </a:extLst>
            </p:cNvPr>
            <p:cNvSpPr>
              <a:spLocks noChangeAspect="1"/>
            </p:cNvSpPr>
            <p:nvPr/>
          </p:nvSpPr>
          <p:spPr bwMode="auto">
            <a:xfrm>
              <a:off x="4700" y="3958"/>
              <a:ext cx="91" cy="44"/>
            </a:xfrm>
            <a:custGeom>
              <a:avLst/>
              <a:gdLst>
                <a:gd name="T0" fmla="*/ 133 w 184"/>
                <a:gd name="T1" fmla="*/ 33 h 87"/>
                <a:gd name="T2" fmla="*/ 128 w 184"/>
                <a:gd name="T3" fmla="*/ 38 h 87"/>
                <a:gd name="T4" fmla="*/ 115 w 184"/>
                <a:gd name="T5" fmla="*/ 46 h 87"/>
                <a:gd name="T6" fmla="*/ 75 w 184"/>
                <a:gd name="T7" fmla="*/ 58 h 87"/>
                <a:gd name="T8" fmla="*/ 17 w 184"/>
                <a:gd name="T9" fmla="*/ 50 h 87"/>
                <a:gd name="T10" fmla="*/ 1 w 184"/>
                <a:gd name="T11" fmla="*/ 42 h 87"/>
                <a:gd name="T12" fmla="*/ 0 w 184"/>
                <a:gd name="T13" fmla="*/ 42 h 87"/>
                <a:gd name="T14" fmla="*/ 1 w 184"/>
                <a:gd name="T15" fmla="*/ 42 h 87"/>
                <a:gd name="T16" fmla="*/ 0 w 184"/>
                <a:gd name="T17" fmla="*/ 42 h 87"/>
                <a:gd name="T18" fmla="*/ 1 w 184"/>
                <a:gd name="T19" fmla="*/ 42 h 87"/>
                <a:gd name="T20" fmla="*/ 2 w 184"/>
                <a:gd name="T21" fmla="*/ 44 h 87"/>
                <a:gd name="T22" fmla="*/ 6 w 184"/>
                <a:gd name="T23" fmla="*/ 48 h 87"/>
                <a:gd name="T24" fmla="*/ 8 w 184"/>
                <a:gd name="T25" fmla="*/ 50 h 87"/>
                <a:gd name="T26" fmla="*/ 9 w 184"/>
                <a:gd name="T27" fmla="*/ 50 h 87"/>
                <a:gd name="T28" fmla="*/ 8 w 184"/>
                <a:gd name="T29" fmla="*/ 50 h 87"/>
                <a:gd name="T30" fmla="*/ 9 w 184"/>
                <a:gd name="T31" fmla="*/ 50 h 87"/>
                <a:gd name="T32" fmla="*/ 8 w 184"/>
                <a:gd name="T33" fmla="*/ 50 h 87"/>
                <a:gd name="T34" fmla="*/ 9 w 184"/>
                <a:gd name="T35" fmla="*/ 50 h 87"/>
                <a:gd name="T36" fmla="*/ 11 w 184"/>
                <a:gd name="T37" fmla="*/ 52 h 87"/>
                <a:gd name="T38" fmla="*/ 15 w 184"/>
                <a:gd name="T39" fmla="*/ 56 h 87"/>
                <a:gd name="T40" fmla="*/ 19 w 184"/>
                <a:gd name="T41" fmla="*/ 59 h 87"/>
                <a:gd name="T42" fmla="*/ 21 w 184"/>
                <a:gd name="T43" fmla="*/ 59 h 87"/>
                <a:gd name="T44" fmla="*/ 33 w 184"/>
                <a:gd name="T45" fmla="*/ 69 h 87"/>
                <a:gd name="T46" fmla="*/ 59 w 184"/>
                <a:gd name="T47" fmla="*/ 81 h 87"/>
                <a:gd name="T48" fmla="*/ 84 w 184"/>
                <a:gd name="T49" fmla="*/ 87 h 87"/>
                <a:gd name="T50" fmla="*/ 109 w 184"/>
                <a:gd name="T51" fmla="*/ 87 h 87"/>
                <a:gd name="T52" fmla="*/ 133 w 184"/>
                <a:gd name="T53" fmla="*/ 81 h 87"/>
                <a:gd name="T54" fmla="*/ 156 w 184"/>
                <a:gd name="T55" fmla="*/ 72 h 87"/>
                <a:gd name="T56" fmla="*/ 168 w 184"/>
                <a:gd name="T57" fmla="*/ 65 h 87"/>
                <a:gd name="T58" fmla="*/ 171 w 184"/>
                <a:gd name="T59" fmla="*/ 63 h 87"/>
                <a:gd name="T60" fmla="*/ 177 w 184"/>
                <a:gd name="T61" fmla="*/ 59 h 87"/>
                <a:gd name="T62" fmla="*/ 182 w 184"/>
                <a:gd name="T63" fmla="*/ 56 h 87"/>
                <a:gd name="T64" fmla="*/ 184 w 184"/>
                <a:gd name="T65" fmla="*/ 55 h 87"/>
                <a:gd name="T66" fmla="*/ 183 w 184"/>
                <a:gd name="T67" fmla="*/ 55 h 87"/>
                <a:gd name="T68" fmla="*/ 184 w 184"/>
                <a:gd name="T69" fmla="*/ 55 h 87"/>
                <a:gd name="T70" fmla="*/ 183 w 184"/>
                <a:gd name="T71" fmla="*/ 55 h 87"/>
                <a:gd name="T72" fmla="*/ 184 w 184"/>
                <a:gd name="T73" fmla="*/ 55 h 87"/>
                <a:gd name="T74" fmla="*/ 184 w 184"/>
                <a:gd name="T75" fmla="*/ 47 h 87"/>
                <a:gd name="T76" fmla="*/ 183 w 184"/>
                <a:gd name="T77" fmla="*/ 21 h 87"/>
                <a:gd name="T78" fmla="*/ 183 w 184"/>
                <a:gd name="T79" fmla="*/ 1 h 87"/>
                <a:gd name="T80" fmla="*/ 184 w 184"/>
                <a:gd name="T81" fmla="*/ 0 h 87"/>
                <a:gd name="T82" fmla="*/ 183 w 184"/>
                <a:gd name="T83" fmla="*/ 0 h 87"/>
                <a:gd name="T84" fmla="*/ 184 w 184"/>
                <a:gd name="T85" fmla="*/ 0 h 87"/>
                <a:gd name="T86" fmla="*/ 183 w 184"/>
                <a:gd name="T87" fmla="*/ 0 h 87"/>
                <a:gd name="T88" fmla="*/ 184 w 184"/>
                <a:gd name="T89" fmla="*/ 0 h 87"/>
                <a:gd name="T90" fmla="*/ 178 w 184"/>
                <a:gd name="T91" fmla="*/ 3 h 87"/>
                <a:gd name="T92" fmla="*/ 168 w 184"/>
                <a:gd name="T93" fmla="*/ 10 h 87"/>
                <a:gd name="T94" fmla="*/ 150 w 184"/>
                <a:gd name="T95" fmla="*/ 23 h 87"/>
                <a:gd name="T96" fmla="*/ 136 w 184"/>
                <a:gd name="T97" fmla="*/ 32 h 87"/>
                <a:gd name="T98" fmla="*/ 133 w 184"/>
                <a:gd name="T99" fmla="*/ 33 h 87"/>
                <a:gd name="T100" fmla="*/ 133 w 184"/>
                <a:gd name="T101" fmla="*/ 3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4" h="87">
                  <a:moveTo>
                    <a:pt x="133" y="33"/>
                  </a:moveTo>
                  <a:lnTo>
                    <a:pt x="128" y="38"/>
                  </a:lnTo>
                  <a:lnTo>
                    <a:pt x="115" y="46"/>
                  </a:lnTo>
                  <a:lnTo>
                    <a:pt x="75" y="58"/>
                  </a:lnTo>
                  <a:lnTo>
                    <a:pt x="17" y="50"/>
                  </a:lnTo>
                  <a:lnTo>
                    <a:pt x="1" y="42"/>
                  </a:lnTo>
                  <a:lnTo>
                    <a:pt x="0" y="42"/>
                  </a:lnTo>
                  <a:lnTo>
                    <a:pt x="1" y="42"/>
                  </a:lnTo>
                  <a:lnTo>
                    <a:pt x="0" y="42"/>
                  </a:lnTo>
                  <a:lnTo>
                    <a:pt x="1" y="42"/>
                  </a:lnTo>
                  <a:lnTo>
                    <a:pt x="2" y="44"/>
                  </a:lnTo>
                  <a:lnTo>
                    <a:pt x="6" y="48"/>
                  </a:lnTo>
                  <a:lnTo>
                    <a:pt x="8" y="50"/>
                  </a:lnTo>
                  <a:lnTo>
                    <a:pt x="9" y="50"/>
                  </a:lnTo>
                  <a:lnTo>
                    <a:pt x="8" y="50"/>
                  </a:lnTo>
                  <a:lnTo>
                    <a:pt x="9" y="50"/>
                  </a:lnTo>
                  <a:lnTo>
                    <a:pt x="8" y="50"/>
                  </a:lnTo>
                  <a:lnTo>
                    <a:pt x="9" y="50"/>
                  </a:lnTo>
                  <a:lnTo>
                    <a:pt x="11" y="52"/>
                  </a:lnTo>
                  <a:lnTo>
                    <a:pt x="15" y="56"/>
                  </a:lnTo>
                  <a:lnTo>
                    <a:pt x="19" y="59"/>
                  </a:lnTo>
                  <a:lnTo>
                    <a:pt x="21" y="59"/>
                  </a:lnTo>
                  <a:lnTo>
                    <a:pt x="33" y="69"/>
                  </a:lnTo>
                  <a:lnTo>
                    <a:pt x="59" y="81"/>
                  </a:lnTo>
                  <a:lnTo>
                    <a:pt x="84" y="87"/>
                  </a:lnTo>
                  <a:lnTo>
                    <a:pt x="109" y="87"/>
                  </a:lnTo>
                  <a:lnTo>
                    <a:pt x="133" y="81"/>
                  </a:lnTo>
                  <a:lnTo>
                    <a:pt x="156" y="72"/>
                  </a:lnTo>
                  <a:lnTo>
                    <a:pt x="168" y="65"/>
                  </a:lnTo>
                  <a:lnTo>
                    <a:pt x="171" y="63"/>
                  </a:lnTo>
                  <a:lnTo>
                    <a:pt x="177" y="59"/>
                  </a:lnTo>
                  <a:lnTo>
                    <a:pt x="182" y="56"/>
                  </a:lnTo>
                  <a:lnTo>
                    <a:pt x="184" y="55"/>
                  </a:lnTo>
                  <a:lnTo>
                    <a:pt x="183" y="55"/>
                  </a:lnTo>
                  <a:lnTo>
                    <a:pt x="184" y="55"/>
                  </a:lnTo>
                  <a:lnTo>
                    <a:pt x="183" y="55"/>
                  </a:lnTo>
                  <a:lnTo>
                    <a:pt x="184" y="55"/>
                  </a:lnTo>
                  <a:lnTo>
                    <a:pt x="184" y="47"/>
                  </a:lnTo>
                  <a:lnTo>
                    <a:pt x="183" y="21"/>
                  </a:lnTo>
                  <a:lnTo>
                    <a:pt x="183" y="1"/>
                  </a:lnTo>
                  <a:lnTo>
                    <a:pt x="184" y="0"/>
                  </a:lnTo>
                  <a:lnTo>
                    <a:pt x="183" y="0"/>
                  </a:lnTo>
                  <a:lnTo>
                    <a:pt x="184" y="0"/>
                  </a:lnTo>
                  <a:lnTo>
                    <a:pt x="183" y="0"/>
                  </a:lnTo>
                  <a:lnTo>
                    <a:pt x="184" y="0"/>
                  </a:lnTo>
                  <a:lnTo>
                    <a:pt x="178" y="3"/>
                  </a:lnTo>
                  <a:lnTo>
                    <a:pt x="168" y="10"/>
                  </a:lnTo>
                  <a:lnTo>
                    <a:pt x="150" y="23"/>
                  </a:lnTo>
                  <a:lnTo>
                    <a:pt x="136" y="32"/>
                  </a:lnTo>
                  <a:lnTo>
                    <a:pt x="133" y="33"/>
                  </a:lnTo>
                  <a:lnTo>
                    <a:pt x="133" y="33"/>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33" name="Freeform 24">
              <a:extLst>
                <a:ext uri="{FF2B5EF4-FFF2-40B4-BE49-F238E27FC236}">
                  <a16:creationId xmlns:a16="http://schemas.microsoft.com/office/drawing/2014/main" id="{FAD3EF5C-27FE-46C7-858D-346DA892DC03}"/>
                </a:ext>
              </a:extLst>
            </p:cNvPr>
            <p:cNvSpPr>
              <a:spLocks noChangeAspect="1"/>
            </p:cNvSpPr>
            <p:nvPr/>
          </p:nvSpPr>
          <p:spPr bwMode="auto">
            <a:xfrm>
              <a:off x="4667" y="3903"/>
              <a:ext cx="124" cy="66"/>
            </a:xfrm>
            <a:custGeom>
              <a:avLst/>
              <a:gdLst>
                <a:gd name="T0" fmla="*/ 128 w 251"/>
                <a:gd name="T1" fmla="*/ 83 h 132"/>
                <a:gd name="T2" fmla="*/ 75 w 251"/>
                <a:gd name="T3" fmla="*/ 104 h 132"/>
                <a:gd name="T4" fmla="*/ 1 w 251"/>
                <a:gd name="T5" fmla="*/ 89 h 132"/>
                <a:gd name="T6" fmla="*/ 1 w 251"/>
                <a:gd name="T7" fmla="*/ 89 h 132"/>
                <a:gd name="T8" fmla="*/ 1 w 251"/>
                <a:gd name="T9" fmla="*/ 89 h 132"/>
                <a:gd name="T10" fmla="*/ 6 w 251"/>
                <a:gd name="T11" fmla="*/ 94 h 132"/>
                <a:gd name="T12" fmla="*/ 9 w 251"/>
                <a:gd name="T13" fmla="*/ 97 h 132"/>
                <a:gd name="T14" fmla="*/ 9 w 251"/>
                <a:gd name="T15" fmla="*/ 97 h 132"/>
                <a:gd name="T16" fmla="*/ 9 w 251"/>
                <a:gd name="T17" fmla="*/ 97 h 132"/>
                <a:gd name="T18" fmla="*/ 12 w 251"/>
                <a:gd name="T19" fmla="*/ 99 h 132"/>
                <a:gd name="T20" fmla="*/ 12 w 251"/>
                <a:gd name="T21" fmla="*/ 99 h 132"/>
                <a:gd name="T22" fmla="*/ 12 w 251"/>
                <a:gd name="T23" fmla="*/ 99 h 132"/>
                <a:gd name="T24" fmla="*/ 12 w 251"/>
                <a:gd name="T25" fmla="*/ 99 h 132"/>
                <a:gd name="T26" fmla="*/ 12 w 251"/>
                <a:gd name="T27" fmla="*/ 99 h 132"/>
                <a:gd name="T28" fmla="*/ 12 w 251"/>
                <a:gd name="T29" fmla="*/ 99 h 132"/>
                <a:gd name="T30" fmla="*/ 12 w 251"/>
                <a:gd name="T31" fmla="*/ 99 h 132"/>
                <a:gd name="T32" fmla="*/ 12 w 251"/>
                <a:gd name="T33" fmla="*/ 99 h 132"/>
                <a:gd name="T34" fmla="*/ 12 w 251"/>
                <a:gd name="T35" fmla="*/ 99 h 132"/>
                <a:gd name="T36" fmla="*/ 12 w 251"/>
                <a:gd name="T37" fmla="*/ 99 h 132"/>
                <a:gd name="T38" fmla="*/ 12 w 251"/>
                <a:gd name="T39" fmla="*/ 99 h 132"/>
                <a:gd name="T40" fmla="*/ 52 w 251"/>
                <a:gd name="T41" fmla="*/ 124 h 132"/>
                <a:gd name="T42" fmla="*/ 107 w 251"/>
                <a:gd name="T43" fmla="*/ 132 h 132"/>
                <a:gd name="T44" fmla="*/ 155 w 251"/>
                <a:gd name="T45" fmla="*/ 117 h 132"/>
                <a:gd name="T46" fmla="*/ 173 w 251"/>
                <a:gd name="T47" fmla="*/ 107 h 132"/>
                <a:gd name="T48" fmla="*/ 214 w 251"/>
                <a:gd name="T49" fmla="*/ 80 h 132"/>
                <a:gd name="T50" fmla="*/ 251 w 251"/>
                <a:gd name="T51" fmla="*/ 54 h 132"/>
                <a:gd name="T52" fmla="*/ 251 w 251"/>
                <a:gd name="T53" fmla="*/ 54 h 132"/>
                <a:gd name="T54" fmla="*/ 251 w 251"/>
                <a:gd name="T55" fmla="*/ 54 h 132"/>
                <a:gd name="T56" fmla="*/ 250 w 251"/>
                <a:gd name="T57" fmla="*/ 21 h 132"/>
                <a:gd name="T58" fmla="*/ 251 w 251"/>
                <a:gd name="T59" fmla="*/ 0 h 132"/>
                <a:gd name="T60" fmla="*/ 251 w 251"/>
                <a:gd name="T61" fmla="*/ 0 h 132"/>
                <a:gd name="T62" fmla="*/ 251 w 251"/>
                <a:gd name="T63" fmla="*/ 0 h 132"/>
                <a:gd name="T64" fmla="*/ 214 w 251"/>
                <a:gd name="T65" fmla="*/ 24 h 132"/>
                <a:gd name="T66" fmla="*/ 137 w 251"/>
                <a:gd name="T67" fmla="*/ 76 h 132"/>
                <a:gd name="T68" fmla="*/ 134 w 251"/>
                <a:gd name="T69" fmla="*/ 7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1" h="132">
                  <a:moveTo>
                    <a:pt x="134" y="78"/>
                  </a:moveTo>
                  <a:lnTo>
                    <a:pt x="128" y="83"/>
                  </a:lnTo>
                  <a:lnTo>
                    <a:pt x="114" y="91"/>
                  </a:lnTo>
                  <a:lnTo>
                    <a:pt x="75" y="104"/>
                  </a:lnTo>
                  <a:lnTo>
                    <a:pt x="17" y="97"/>
                  </a:lnTo>
                  <a:lnTo>
                    <a:pt x="1" y="89"/>
                  </a:lnTo>
                  <a:lnTo>
                    <a:pt x="0" y="89"/>
                  </a:lnTo>
                  <a:lnTo>
                    <a:pt x="1" y="89"/>
                  </a:lnTo>
                  <a:lnTo>
                    <a:pt x="0" y="89"/>
                  </a:lnTo>
                  <a:lnTo>
                    <a:pt x="1" y="89"/>
                  </a:lnTo>
                  <a:lnTo>
                    <a:pt x="2" y="91"/>
                  </a:lnTo>
                  <a:lnTo>
                    <a:pt x="6" y="94"/>
                  </a:lnTo>
                  <a:lnTo>
                    <a:pt x="8" y="97"/>
                  </a:lnTo>
                  <a:lnTo>
                    <a:pt x="9" y="97"/>
                  </a:lnTo>
                  <a:lnTo>
                    <a:pt x="8" y="97"/>
                  </a:lnTo>
                  <a:lnTo>
                    <a:pt x="9" y="97"/>
                  </a:lnTo>
                  <a:lnTo>
                    <a:pt x="8" y="97"/>
                  </a:lnTo>
                  <a:lnTo>
                    <a:pt x="9" y="97"/>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24" y="111"/>
                  </a:lnTo>
                  <a:lnTo>
                    <a:pt x="52" y="124"/>
                  </a:lnTo>
                  <a:lnTo>
                    <a:pt x="79" y="132"/>
                  </a:lnTo>
                  <a:lnTo>
                    <a:pt x="107" y="132"/>
                  </a:lnTo>
                  <a:lnTo>
                    <a:pt x="132" y="128"/>
                  </a:lnTo>
                  <a:lnTo>
                    <a:pt x="155" y="117"/>
                  </a:lnTo>
                  <a:lnTo>
                    <a:pt x="167" y="111"/>
                  </a:lnTo>
                  <a:lnTo>
                    <a:pt x="173" y="107"/>
                  </a:lnTo>
                  <a:lnTo>
                    <a:pt x="185" y="99"/>
                  </a:lnTo>
                  <a:lnTo>
                    <a:pt x="214" y="80"/>
                  </a:lnTo>
                  <a:lnTo>
                    <a:pt x="243" y="60"/>
                  </a:lnTo>
                  <a:lnTo>
                    <a:pt x="251" y="54"/>
                  </a:lnTo>
                  <a:lnTo>
                    <a:pt x="250" y="54"/>
                  </a:lnTo>
                  <a:lnTo>
                    <a:pt x="251" y="54"/>
                  </a:lnTo>
                  <a:lnTo>
                    <a:pt x="250" y="54"/>
                  </a:lnTo>
                  <a:lnTo>
                    <a:pt x="251" y="54"/>
                  </a:lnTo>
                  <a:lnTo>
                    <a:pt x="251" y="46"/>
                  </a:lnTo>
                  <a:lnTo>
                    <a:pt x="250" y="21"/>
                  </a:lnTo>
                  <a:lnTo>
                    <a:pt x="250" y="1"/>
                  </a:lnTo>
                  <a:lnTo>
                    <a:pt x="251" y="0"/>
                  </a:lnTo>
                  <a:lnTo>
                    <a:pt x="250" y="0"/>
                  </a:lnTo>
                  <a:lnTo>
                    <a:pt x="251" y="0"/>
                  </a:lnTo>
                  <a:lnTo>
                    <a:pt x="250" y="0"/>
                  </a:lnTo>
                  <a:lnTo>
                    <a:pt x="251" y="0"/>
                  </a:lnTo>
                  <a:lnTo>
                    <a:pt x="238" y="8"/>
                  </a:lnTo>
                  <a:lnTo>
                    <a:pt x="214" y="24"/>
                  </a:lnTo>
                  <a:lnTo>
                    <a:pt x="168" y="55"/>
                  </a:lnTo>
                  <a:lnTo>
                    <a:pt x="137" y="76"/>
                  </a:lnTo>
                  <a:lnTo>
                    <a:pt x="134" y="78"/>
                  </a:lnTo>
                  <a:lnTo>
                    <a:pt x="134" y="78"/>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34" name="Freeform 25">
              <a:extLst>
                <a:ext uri="{FF2B5EF4-FFF2-40B4-BE49-F238E27FC236}">
                  <a16:creationId xmlns:a16="http://schemas.microsoft.com/office/drawing/2014/main" id="{8D8211B6-7C74-4F02-87AF-25CBB49E1A5B}"/>
                </a:ext>
              </a:extLst>
            </p:cNvPr>
            <p:cNvSpPr>
              <a:spLocks noChangeAspect="1"/>
            </p:cNvSpPr>
            <p:nvPr/>
          </p:nvSpPr>
          <p:spPr bwMode="auto">
            <a:xfrm>
              <a:off x="4633" y="3847"/>
              <a:ext cx="158" cy="90"/>
            </a:xfrm>
            <a:custGeom>
              <a:avLst/>
              <a:gdLst>
                <a:gd name="T0" fmla="*/ 134 w 319"/>
                <a:gd name="T1" fmla="*/ 123 h 179"/>
                <a:gd name="T2" fmla="*/ 128 w 319"/>
                <a:gd name="T3" fmla="*/ 127 h 179"/>
                <a:gd name="T4" fmla="*/ 114 w 319"/>
                <a:gd name="T5" fmla="*/ 135 h 179"/>
                <a:gd name="T6" fmla="*/ 74 w 319"/>
                <a:gd name="T7" fmla="*/ 148 h 179"/>
                <a:gd name="T8" fmla="*/ 17 w 319"/>
                <a:gd name="T9" fmla="*/ 142 h 179"/>
                <a:gd name="T10" fmla="*/ 1 w 319"/>
                <a:gd name="T11" fmla="*/ 134 h 179"/>
                <a:gd name="T12" fmla="*/ 0 w 319"/>
                <a:gd name="T13" fmla="*/ 134 h 179"/>
                <a:gd name="T14" fmla="*/ 1 w 319"/>
                <a:gd name="T15" fmla="*/ 134 h 179"/>
                <a:gd name="T16" fmla="*/ 0 w 319"/>
                <a:gd name="T17" fmla="*/ 134 h 179"/>
                <a:gd name="T18" fmla="*/ 1 w 319"/>
                <a:gd name="T19" fmla="*/ 134 h 179"/>
                <a:gd name="T20" fmla="*/ 2 w 319"/>
                <a:gd name="T21" fmla="*/ 137 h 179"/>
                <a:gd name="T22" fmla="*/ 6 w 319"/>
                <a:gd name="T23" fmla="*/ 140 h 179"/>
                <a:gd name="T24" fmla="*/ 9 w 319"/>
                <a:gd name="T25" fmla="*/ 142 h 179"/>
                <a:gd name="T26" fmla="*/ 10 w 319"/>
                <a:gd name="T27" fmla="*/ 142 h 179"/>
                <a:gd name="T28" fmla="*/ 9 w 319"/>
                <a:gd name="T29" fmla="*/ 142 h 179"/>
                <a:gd name="T30" fmla="*/ 10 w 319"/>
                <a:gd name="T31" fmla="*/ 142 h 179"/>
                <a:gd name="T32" fmla="*/ 9 w 319"/>
                <a:gd name="T33" fmla="*/ 142 h 179"/>
                <a:gd name="T34" fmla="*/ 10 w 319"/>
                <a:gd name="T35" fmla="*/ 142 h 179"/>
                <a:gd name="T36" fmla="*/ 12 w 319"/>
                <a:gd name="T37" fmla="*/ 145 h 179"/>
                <a:gd name="T38" fmla="*/ 14 w 319"/>
                <a:gd name="T39" fmla="*/ 147 h 179"/>
                <a:gd name="T40" fmla="*/ 20 w 319"/>
                <a:gd name="T41" fmla="*/ 152 h 179"/>
                <a:gd name="T42" fmla="*/ 27 w 319"/>
                <a:gd name="T43" fmla="*/ 156 h 179"/>
                <a:gd name="T44" fmla="*/ 29 w 319"/>
                <a:gd name="T45" fmla="*/ 157 h 179"/>
                <a:gd name="T46" fmla="*/ 40 w 319"/>
                <a:gd name="T47" fmla="*/ 165 h 179"/>
                <a:gd name="T48" fmla="*/ 65 w 319"/>
                <a:gd name="T49" fmla="*/ 175 h 179"/>
                <a:gd name="T50" fmla="*/ 89 w 319"/>
                <a:gd name="T51" fmla="*/ 179 h 179"/>
                <a:gd name="T52" fmla="*/ 112 w 319"/>
                <a:gd name="T53" fmla="*/ 178 h 179"/>
                <a:gd name="T54" fmla="*/ 135 w 319"/>
                <a:gd name="T55" fmla="*/ 172 h 179"/>
                <a:gd name="T56" fmla="*/ 157 w 319"/>
                <a:gd name="T57" fmla="*/ 162 h 179"/>
                <a:gd name="T58" fmla="*/ 168 w 319"/>
                <a:gd name="T59" fmla="*/ 155 h 179"/>
                <a:gd name="T60" fmla="*/ 176 w 319"/>
                <a:gd name="T61" fmla="*/ 150 h 179"/>
                <a:gd name="T62" fmla="*/ 196 w 319"/>
                <a:gd name="T63" fmla="*/ 137 h 179"/>
                <a:gd name="T64" fmla="*/ 250 w 319"/>
                <a:gd name="T65" fmla="*/ 101 h 179"/>
                <a:gd name="T66" fmla="*/ 305 w 319"/>
                <a:gd name="T67" fmla="*/ 64 h 179"/>
                <a:gd name="T68" fmla="*/ 319 w 319"/>
                <a:gd name="T69" fmla="*/ 55 h 179"/>
                <a:gd name="T70" fmla="*/ 318 w 319"/>
                <a:gd name="T71" fmla="*/ 55 h 179"/>
                <a:gd name="T72" fmla="*/ 319 w 319"/>
                <a:gd name="T73" fmla="*/ 55 h 179"/>
                <a:gd name="T74" fmla="*/ 318 w 319"/>
                <a:gd name="T75" fmla="*/ 55 h 179"/>
                <a:gd name="T76" fmla="*/ 319 w 319"/>
                <a:gd name="T77" fmla="*/ 55 h 179"/>
                <a:gd name="T78" fmla="*/ 319 w 319"/>
                <a:gd name="T79" fmla="*/ 47 h 179"/>
                <a:gd name="T80" fmla="*/ 318 w 319"/>
                <a:gd name="T81" fmla="*/ 22 h 179"/>
                <a:gd name="T82" fmla="*/ 318 w 319"/>
                <a:gd name="T83" fmla="*/ 1 h 179"/>
                <a:gd name="T84" fmla="*/ 319 w 319"/>
                <a:gd name="T85" fmla="*/ 0 h 179"/>
                <a:gd name="T86" fmla="*/ 318 w 319"/>
                <a:gd name="T87" fmla="*/ 0 h 179"/>
                <a:gd name="T88" fmla="*/ 319 w 319"/>
                <a:gd name="T89" fmla="*/ 0 h 179"/>
                <a:gd name="T90" fmla="*/ 318 w 319"/>
                <a:gd name="T91" fmla="*/ 0 h 179"/>
                <a:gd name="T92" fmla="*/ 319 w 319"/>
                <a:gd name="T93" fmla="*/ 0 h 179"/>
                <a:gd name="T94" fmla="*/ 302 w 319"/>
                <a:gd name="T95" fmla="*/ 11 h 179"/>
                <a:gd name="T96" fmla="*/ 264 w 319"/>
                <a:gd name="T97" fmla="*/ 37 h 179"/>
                <a:gd name="T98" fmla="*/ 188 w 319"/>
                <a:gd name="T99" fmla="*/ 87 h 179"/>
                <a:gd name="T100" fmla="*/ 138 w 319"/>
                <a:gd name="T101" fmla="*/ 121 h 179"/>
                <a:gd name="T102" fmla="*/ 134 w 319"/>
                <a:gd name="T103" fmla="*/ 123 h 179"/>
                <a:gd name="T104" fmla="*/ 134 w 319"/>
                <a:gd name="T105" fmla="*/ 12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9" h="179">
                  <a:moveTo>
                    <a:pt x="134" y="123"/>
                  </a:moveTo>
                  <a:lnTo>
                    <a:pt x="128" y="127"/>
                  </a:lnTo>
                  <a:lnTo>
                    <a:pt x="114" y="135"/>
                  </a:lnTo>
                  <a:lnTo>
                    <a:pt x="74" y="148"/>
                  </a:lnTo>
                  <a:lnTo>
                    <a:pt x="17" y="142"/>
                  </a:lnTo>
                  <a:lnTo>
                    <a:pt x="1" y="134"/>
                  </a:lnTo>
                  <a:lnTo>
                    <a:pt x="0" y="134"/>
                  </a:lnTo>
                  <a:lnTo>
                    <a:pt x="1" y="134"/>
                  </a:lnTo>
                  <a:lnTo>
                    <a:pt x="0" y="134"/>
                  </a:lnTo>
                  <a:lnTo>
                    <a:pt x="1" y="134"/>
                  </a:lnTo>
                  <a:lnTo>
                    <a:pt x="2" y="137"/>
                  </a:lnTo>
                  <a:lnTo>
                    <a:pt x="6" y="140"/>
                  </a:lnTo>
                  <a:lnTo>
                    <a:pt x="9" y="142"/>
                  </a:lnTo>
                  <a:lnTo>
                    <a:pt x="10" y="142"/>
                  </a:lnTo>
                  <a:lnTo>
                    <a:pt x="9" y="142"/>
                  </a:lnTo>
                  <a:lnTo>
                    <a:pt x="10" y="142"/>
                  </a:lnTo>
                  <a:lnTo>
                    <a:pt x="9" y="142"/>
                  </a:lnTo>
                  <a:lnTo>
                    <a:pt x="10" y="142"/>
                  </a:lnTo>
                  <a:lnTo>
                    <a:pt x="12" y="145"/>
                  </a:lnTo>
                  <a:lnTo>
                    <a:pt x="14" y="147"/>
                  </a:lnTo>
                  <a:lnTo>
                    <a:pt x="20" y="152"/>
                  </a:lnTo>
                  <a:lnTo>
                    <a:pt x="27" y="156"/>
                  </a:lnTo>
                  <a:lnTo>
                    <a:pt x="29" y="157"/>
                  </a:lnTo>
                  <a:lnTo>
                    <a:pt x="40" y="165"/>
                  </a:lnTo>
                  <a:lnTo>
                    <a:pt x="65" y="175"/>
                  </a:lnTo>
                  <a:lnTo>
                    <a:pt x="89" y="179"/>
                  </a:lnTo>
                  <a:lnTo>
                    <a:pt x="112" y="178"/>
                  </a:lnTo>
                  <a:lnTo>
                    <a:pt x="135" y="172"/>
                  </a:lnTo>
                  <a:lnTo>
                    <a:pt x="157" y="162"/>
                  </a:lnTo>
                  <a:lnTo>
                    <a:pt x="168" y="155"/>
                  </a:lnTo>
                  <a:lnTo>
                    <a:pt x="176" y="150"/>
                  </a:lnTo>
                  <a:lnTo>
                    <a:pt x="196" y="137"/>
                  </a:lnTo>
                  <a:lnTo>
                    <a:pt x="250" y="101"/>
                  </a:lnTo>
                  <a:lnTo>
                    <a:pt x="305" y="64"/>
                  </a:lnTo>
                  <a:lnTo>
                    <a:pt x="319" y="55"/>
                  </a:lnTo>
                  <a:lnTo>
                    <a:pt x="318" y="55"/>
                  </a:lnTo>
                  <a:lnTo>
                    <a:pt x="319" y="55"/>
                  </a:lnTo>
                  <a:lnTo>
                    <a:pt x="318" y="55"/>
                  </a:lnTo>
                  <a:lnTo>
                    <a:pt x="319" y="55"/>
                  </a:lnTo>
                  <a:lnTo>
                    <a:pt x="319" y="47"/>
                  </a:lnTo>
                  <a:lnTo>
                    <a:pt x="318" y="22"/>
                  </a:lnTo>
                  <a:lnTo>
                    <a:pt x="318" y="1"/>
                  </a:lnTo>
                  <a:lnTo>
                    <a:pt x="319" y="0"/>
                  </a:lnTo>
                  <a:lnTo>
                    <a:pt x="318" y="0"/>
                  </a:lnTo>
                  <a:lnTo>
                    <a:pt x="319" y="0"/>
                  </a:lnTo>
                  <a:lnTo>
                    <a:pt x="318" y="0"/>
                  </a:lnTo>
                  <a:lnTo>
                    <a:pt x="319" y="0"/>
                  </a:lnTo>
                  <a:lnTo>
                    <a:pt x="302" y="11"/>
                  </a:lnTo>
                  <a:lnTo>
                    <a:pt x="264" y="37"/>
                  </a:lnTo>
                  <a:lnTo>
                    <a:pt x="188" y="87"/>
                  </a:lnTo>
                  <a:lnTo>
                    <a:pt x="138" y="121"/>
                  </a:lnTo>
                  <a:lnTo>
                    <a:pt x="134" y="123"/>
                  </a:lnTo>
                  <a:lnTo>
                    <a:pt x="134" y="123"/>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grpSp>
      <p:sp>
        <p:nvSpPr>
          <p:cNvPr id="2" name="Slide Number Placeholder 1">
            <a:extLst>
              <a:ext uri="{FF2B5EF4-FFF2-40B4-BE49-F238E27FC236}">
                <a16:creationId xmlns:a16="http://schemas.microsoft.com/office/drawing/2014/main" id="{07BF7C79-76FD-64EA-B0E7-8C2E3392EAC6}"/>
              </a:ext>
            </a:extLst>
          </p:cNvPr>
          <p:cNvSpPr>
            <a:spLocks noGrp="1"/>
          </p:cNvSpPr>
          <p:nvPr>
            <p:ph type="sldNum" sz="quarter" idx="15"/>
          </p:nvPr>
        </p:nvSpPr>
        <p:spPr/>
        <p:txBody>
          <a:bodyPr>
            <a:normAutofit fontScale="70000" lnSpcReduction="20000"/>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7960043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50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4294967295"/>
          </p:nvPr>
        </p:nvSpPr>
        <p:spPr>
          <a:xfrm>
            <a:off x="152400" y="928927"/>
            <a:ext cx="8694232" cy="3394472"/>
          </a:xfrm>
          <a:prstGeom prst="rect">
            <a:avLst/>
          </a:prstGeom>
        </p:spPr>
        <p:txBody>
          <a:bodyPr>
            <a:normAutofit lnSpcReduction="10000"/>
          </a:bodyPr>
          <a:lstStyle/>
          <a:p>
            <a:pPr marL="457200" indent="-457200" eaLnBrk="1" hangingPunct="1">
              <a:buClr>
                <a:srgbClr val="FFFF00"/>
              </a:buClr>
              <a:buFont typeface="Courier New" panose="02070309020205020404" pitchFamily="49" charset="0"/>
              <a:buChar char="o"/>
            </a:pPr>
            <a:r>
              <a:rPr lang="en-US" sz="2800" dirty="0"/>
              <a:t>Second interlaboratory study, 2015-2016</a:t>
            </a:r>
          </a:p>
          <a:p>
            <a:pPr marL="457200" indent="-457200" eaLnBrk="1" hangingPunct="1">
              <a:buClr>
                <a:srgbClr val="FFFF00"/>
              </a:buClr>
              <a:buFont typeface="Courier New" panose="02070309020205020404" pitchFamily="49" charset="0"/>
              <a:buChar char="o"/>
            </a:pPr>
            <a:r>
              <a:rPr lang="en-US" sz="2800" dirty="0"/>
              <a:t>Results presented ICCP, Houston 2016</a:t>
            </a:r>
          </a:p>
          <a:p>
            <a:pPr marL="457200" indent="-457200" eaLnBrk="1" hangingPunct="1">
              <a:buClr>
                <a:srgbClr val="FFFF00"/>
              </a:buClr>
              <a:buFont typeface="Courier New" panose="02070309020205020404" pitchFamily="49" charset="0"/>
              <a:buChar char="o"/>
            </a:pPr>
            <a:r>
              <a:rPr lang="en-US" sz="2800" dirty="0"/>
              <a:t>Discussions at ICCP, 2017-2018</a:t>
            </a:r>
          </a:p>
          <a:p>
            <a:pPr marL="457200" indent="-457200" eaLnBrk="1" hangingPunct="1">
              <a:buClr>
                <a:srgbClr val="FFFF00"/>
              </a:buClr>
              <a:buFont typeface="Courier New" panose="02070309020205020404" pitchFamily="49" charset="0"/>
              <a:buChar char="o"/>
            </a:pPr>
            <a:r>
              <a:rPr lang="en-US" sz="2800" dirty="0"/>
              <a:t>Manuscript published, Marine &amp; Pet. Geol., April 2020 (24 citations)</a:t>
            </a:r>
          </a:p>
          <a:p>
            <a:pPr marL="457200" indent="-457200" eaLnBrk="1" hangingPunct="1">
              <a:buClr>
                <a:srgbClr val="FFFF00"/>
              </a:buClr>
              <a:buFont typeface="Courier New" panose="02070309020205020404" pitchFamily="49" charset="0"/>
              <a:buChar char="o"/>
            </a:pPr>
            <a:r>
              <a:rPr lang="en-US" sz="2800" dirty="0"/>
              <a:t>Major renovations (over 100 changes) to ASTM D7708 standard in 2022</a:t>
            </a:r>
          </a:p>
          <a:p>
            <a:pPr marL="457200" indent="-457200" eaLnBrk="1" hangingPunct="1">
              <a:buClr>
                <a:srgbClr val="FFFF00"/>
              </a:buClr>
              <a:buFont typeface="Courier New" panose="02070309020205020404" pitchFamily="49" charset="0"/>
              <a:buChar char="o"/>
            </a:pPr>
            <a:endParaRPr lang="en-US" sz="2800" dirty="0">
              <a:solidFill>
                <a:schemeClr val="bg1"/>
              </a:solidFill>
            </a:endParaRPr>
          </a:p>
          <a:p>
            <a:pPr marL="457200" indent="-457200" eaLnBrk="1" hangingPunct="1">
              <a:buClr>
                <a:srgbClr val="FFFF00"/>
              </a:buClr>
              <a:buFont typeface="Courier New" panose="02070309020205020404" pitchFamily="49" charset="0"/>
              <a:buChar char="o"/>
            </a:pPr>
            <a:endParaRPr lang="en-US" sz="2800" dirty="0">
              <a:solidFill>
                <a:schemeClr val="bg1"/>
              </a:solidFill>
            </a:endParaRPr>
          </a:p>
        </p:txBody>
      </p:sp>
      <p:sp>
        <p:nvSpPr>
          <p:cNvPr id="11267" name="Text Box 4"/>
          <p:cNvSpPr txBox="1">
            <a:spLocks noChangeArrowheads="1"/>
          </p:cNvSpPr>
          <p:nvPr/>
        </p:nvSpPr>
        <p:spPr bwMode="auto">
          <a:xfrm>
            <a:off x="297368" y="226458"/>
            <a:ext cx="8382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3200" b="1" dirty="0">
                <a:solidFill>
                  <a:srgbClr val="FFFF00"/>
                </a:solidFill>
              </a:rPr>
              <a:t>History of the working group cont.</a:t>
            </a:r>
          </a:p>
        </p:txBody>
      </p:sp>
      <p:sp>
        <p:nvSpPr>
          <p:cNvPr id="24" name="Isosceles Triangle 23"/>
          <p:cNvSpPr>
            <a:spLocks noChangeArrowheads="1"/>
          </p:cNvSpPr>
          <p:nvPr/>
        </p:nvSpPr>
        <p:spPr bwMode="auto">
          <a:xfrm flipH="1" flipV="1">
            <a:off x="1235261" y="4572000"/>
            <a:ext cx="222250" cy="216694"/>
          </a:xfrm>
          <a:prstGeom prst="triangle">
            <a:avLst>
              <a:gd name="adj" fmla="val 50000"/>
            </a:avLst>
          </a:prstGeom>
          <a:solidFill>
            <a:srgbClr val="FF0000"/>
          </a:solidFill>
          <a:ln w="9525" algn="ctr">
            <a:solidFill>
              <a:schemeClr val="tx1"/>
            </a:solidFill>
            <a:round/>
            <a:headEnd/>
            <a:tailEnd/>
          </a:ln>
        </p:spPr>
        <p:txBody>
          <a:bodyPr/>
          <a:lstStyle/>
          <a:p>
            <a:endParaRPr lang="en-US"/>
          </a:p>
        </p:txBody>
      </p:sp>
      <p:sp>
        <p:nvSpPr>
          <p:cNvPr id="11272" name="TextBox 3"/>
          <p:cNvSpPr txBox="1">
            <a:spLocks noChangeArrowheads="1"/>
          </p:cNvSpPr>
          <p:nvPr/>
        </p:nvSpPr>
        <p:spPr bwMode="auto">
          <a:xfrm>
            <a:off x="-52740" y="4845100"/>
            <a:ext cx="18653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400" b="1" i="1" dirty="0"/>
              <a:t>Potsdam 2015</a:t>
            </a:r>
          </a:p>
        </p:txBody>
      </p:sp>
      <p:sp>
        <p:nvSpPr>
          <p:cNvPr id="11273" name="TextBox 25"/>
          <p:cNvSpPr txBox="1">
            <a:spLocks noChangeArrowheads="1"/>
          </p:cNvSpPr>
          <p:nvPr/>
        </p:nvSpPr>
        <p:spPr bwMode="auto">
          <a:xfrm>
            <a:off x="1255096" y="4845100"/>
            <a:ext cx="18653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400" b="1" i="1" dirty="0"/>
              <a:t>Houston 2016</a:t>
            </a:r>
          </a:p>
        </p:txBody>
      </p:sp>
      <p:sp>
        <p:nvSpPr>
          <p:cNvPr id="11274" name="TextBox 27"/>
          <p:cNvSpPr txBox="1">
            <a:spLocks noChangeArrowheads="1"/>
          </p:cNvSpPr>
          <p:nvPr/>
        </p:nvSpPr>
        <p:spPr bwMode="auto">
          <a:xfrm>
            <a:off x="2472915" y="4845100"/>
            <a:ext cx="2057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400" b="1" i="1" dirty="0"/>
              <a:t>Bucharest 2017</a:t>
            </a:r>
          </a:p>
        </p:txBody>
      </p:sp>
      <p:sp>
        <p:nvSpPr>
          <p:cNvPr id="26" name="Isosceles Triangle 25"/>
          <p:cNvSpPr>
            <a:spLocks noChangeArrowheads="1"/>
          </p:cNvSpPr>
          <p:nvPr/>
        </p:nvSpPr>
        <p:spPr bwMode="auto">
          <a:xfrm flipH="1" flipV="1">
            <a:off x="1947672" y="4583907"/>
            <a:ext cx="220663" cy="217885"/>
          </a:xfrm>
          <a:prstGeom prst="triangle">
            <a:avLst>
              <a:gd name="adj" fmla="val 50000"/>
            </a:avLst>
          </a:prstGeom>
          <a:solidFill>
            <a:srgbClr val="FF0000"/>
          </a:solidFill>
          <a:ln w="9525" algn="ctr">
            <a:solidFill>
              <a:schemeClr val="tx1"/>
            </a:solidFill>
            <a:round/>
            <a:headEnd/>
            <a:tailEnd/>
          </a:ln>
        </p:spPr>
        <p:txBody>
          <a:bodyPr/>
          <a:lstStyle/>
          <a:p>
            <a:endParaRPr lang="en-US"/>
          </a:p>
        </p:txBody>
      </p:sp>
      <p:sp>
        <p:nvSpPr>
          <p:cNvPr id="28" name="Isosceles Triangle 27"/>
          <p:cNvSpPr>
            <a:spLocks noChangeArrowheads="1"/>
          </p:cNvSpPr>
          <p:nvPr/>
        </p:nvSpPr>
        <p:spPr bwMode="auto">
          <a:xfrm flipH="1" flipV="1">
            <a:off x="3010077" y="4583907"/>
            <a:ext cx="220663" cy="217885"/>
          </a:xfrm>
          <a:prstGeom prst="triangle">
            <a:avLst>
              <a:gd name="adj" fmla="val 50000"/>
            </a:avLst>
          </a:prstGeom>
          <a:solidFill>
            <a:srgbClr val="FF0000"/>
          </a:solidFill>
          <a:ln w="9525" algn="ctr">
            <a:solidFill>
              <a:schemeClr val="tx1"/>
            </a:solidFill>
            <a:round/>
            <a:headEnd/>
            <a:tailEnd/>
          </a:ln>
        </p:spPr>
        <p:txBody>
          <a:bodyPr/>
          <a:lstStyle/>
          <a:p>
            <a:endParaRPr lang="en-US"/>
          </a:p>
        </p:txBody>
      </p:sp>
      <p:sp>
        <p:nvSpPr>
          <p:cNvPr id="25" name="TextBox 27"/>
          <p:cNvSpPr txBox="1">
            <a:spLocks noChangeArrowheads="1"/>
          </p:cNvSpPr>
          <p:nvPr/>
        </p:nvSpPr>
        <p:spPr bwMode="auto">
          <a:xfrm>
            <a:off x="3855443" y="4845100"/>
            <a:ext cx="17832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400" b="1" i="1" dirty="0"/>
              <a:t>Brisbane 2018</a:t>
            </a:r>
          </a:p>
        </p:txBody>
      </p:sp>
      <p:sp>
        <p:nvSpPr>
          <p:cNvPr id="29" name="Isosceles Triangle 28"/>
          <p:cNvSpPr>
            <a:spLocks noChangeArrowheads="1"/>
          </p:cNvSpPr>
          <p:nvPr/>
        </p:nvSpPr>
        <p:spPr bwMode="auto">
          <a:xfrm flipH="1" flipV="1">
            <a:off x="4344195" y="4589264"/>
            <a:ext cx="220663" cy="217885"/>
          </a:xfrm>
          <a:prstGeom prst="triangle">
            <a:avLst>
              <a:gd name="adj" fmla="val 50000"/>
            </a:avLst>
          </a:prstGeom>
          <a:solidFill>
            <a:srgbClr val="FF0000"/>
          </a:solidFill>
          <a:ln w="9525" algn="ctr">
            <a:solidFill>
              <a:schemeClr val="tx1"/>
            </a:solidFill>
            <a:round/>
            <a:headEnd/>
            <a:tailEnd/>
          </a:ln>
        </p:spPr>
        <p:txBody>
          <a:bodyPr/>
          <a:lstStyle/>
          <a:p>
            <a:endParaRPr lang="en-US"/>
          </a:p>
        </p:txBody>
      </p:sp>
      <p:sp>
        <p:nvSpPr>
          <p:cNvPr id="31" name="TextBox 27">
            <a:extLst>
              <a:ext uri="{FF2B5EF4-FFF2-40B4-BE49-F238E27FC236}">
                <a16:creationId xmlns:a16="http://schemas.microsoft.com/office/drawing/2014/main" id="{83D821F5-2D2C-4530-A267-7086E88A306D}"/>
              </a:ext>
            </a:extLst>
          </p:cNvPr>
          <p:cNvSpPr txBox="1">
            <a:spLocks noChangeArrowheads="1"/>
          </p:cNvSpPr>
          <p:nvPr/>
        </p:nvSpPr>
        <p:spPr bwMode="auto">
          <a:xfrm>
            <a:off x="5149361" y="4845100"/>
            <a:ext cx="19467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400" b="1" i="1" dirty="0"/>
              <a:t>The Hague 2019</a:t>
            </a:r>
          </a:p>
        </p:txBody>
      </p:sp>
      <p:sp>
        <p:nvSpPr>
          <p:cNvPr id="34" name="Isosceles Triangle 33">
            <a:extLst>
              <a:ext uri="{FF2B5EF4-FFF2-40B4-BE49-F238E27FC236}">
                <a16:creationId xmlns:a16="http://schemas.microsoft.com/office/drawing/2014/main" id="{4DFB29DB-61E2-496C-BF48-C9C6B96802EE}"/>
              </a:ext>
            </a:extLst>
          </p:cNvPr>
          <p:cNvSpPr>
            <a:spLocks noChangeArrowheads="1"/>
          </p:cNvSpPr>
          <p:nvPr/>
        </p:nvSpPr>
        <p:spPr bwMode="auto">
          <a:xfrm flipH="1" flipV="1">
            <a:off x="6539923" y="4590430"/>
            <a:ext cx="220663" cy="217885"/>
          </a:xfrm>
          <a:prstGeom prst="triangle">
            <a:avLst>
              <a:gd name="adj" fmla="val 50000"/>
            </a:avLst>
          </a:prstGeom>
          <a:solidFill>
            <a:srgbClr val="FF0000"/>
          </a:solidFill>
          <a:ln w="9525" algn="ctr">
            <a:solidFill>
              <a:schemeClr val="tx1"/>
            </a:solidFill>
            <a:round/>
            <a:headEnd/>
            <a:tailEnd/>
          </a:ln>
        </p:spPr>
        <p:txBody>
          <a:bodyPr/>
          <a:lstStyle/>
          <a:p>
            <a:endParaRPr lang="en-US"/>
          </a:p>
        </p:txBody>
      </p:sp>
      <p:cxnSp>
        <p:nvCxnSpPr>
          <p:cNvPr id="35" name="Straight Connector 34">
            <a:extLst>
              <a:ext uri="{FF2B5EF4-FFF2-40B4-BE49-F238E27FC236}">
                <a16:creationId xmlns:a16="http://schemas.microsoft.com/office/drawing/2014/main" id="{67B187E7-1EBE-4A43-8AE8-2164FFD89ABC}"/>
              </a:ext>
            </a:extLst>
          </p:cNvPr>
          <p:cNvCxnSpPr>
            <a:cxnSpLocks/>
          </p:cNvCxnSpPr>
          <p:nvPr/>
        </p:nvCxnSpPr>
        <p:spPr>
          <a:xfrm flipV="1">
            <a:off x="0" y="4847035"/>
            <a:ext cx="9129716" cy="10715"/>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pic>
        <p:nvPicPr>
          <p:cNvPr id="36" name="Picture 2" descr="ICCP TM logo - transparent background">
            <a:extLst>
              <a:ext uri="{FF2B5EF4-FFF2-40B4-BE49-F238E27FC236}">
                <a16:creationId xmlns:a16="http://schemas.microsoft.com/office/drawing/2014/main" id="{947555AC-0C9F-4E91-B67B-56ABA46E557B}"/>
              </a:ext>
            </a:extLst>
          </p:cNvPr>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8458200" y="3572"/>
            <a:ext cx="671516" cy="702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15B5C98-51F9-4474-9068-623A4134D711}"/>
              </a:ext>
            </a:extLst>
          </p:cNvPr>
          <p:cNvSpPr txBox="1"/>
          <p:nvPr/>
        </p:nvSpPr>
        <p:spPr>
          <a:xfrm>
            <a:off x="6650254" y="4845100"/>
            <a:ext cx="1239442" cy="307777"/>
          </a:xfrm>
          <a:prstGeom prst="rect">
            <a:avLst/>
          </a:prstGeom>
          <a:noFill/>
        </p:spPr>
        <p:txBody>
          <a:bodyPr wrap="none" rtlCol="0">
            <a:spAutoFit/>
          </a:bodyPr>
          <a:lstStyle/>
          <a:p>
            <a:r>
              <a:rPr lang="en-US" sz="1400" b="1" i="1" dirty="0"/>
              <a:t>Prague 2021</a:t>
            </a:r>
          </a:p>
        </p:txBody>
      </p:sp>
      <p:grpSp>
        <p:nvGrpSpPr>
          <p:cNvPr id="17" name="Group 16">
            <a:extLst>
              <a:ext uri="{FF2B5EF4-FFF2-40B4-BE49-F238E27FC236}">
                <a16:creationId xmlns:a16="http://schemas.microsoft.com/office/drawing/2014/main" id="{B5C10CB2-F259-4233-BE09-1768D06C3147}"/>
              </a:ext>
            </a:extLst>
          </p:cNvPr>
          <p:cNvGrpSpPr>
            <a:grpSpLocks noChangeAspect="1"/>
          </p:cNvGrpSpPr>
          <p:nvPr/>
        </p:nvGrpSpPr>
        <p:grpSpPr bwMode="auto">
          <a:xfrm>
            <a:off x="21938" y="32252"/>
            <a:ext cx="1195388" cy="300038"/>
            <a:chOff x="4530" y="3792"/>
            <a:chExt cx="1058" cy="280"/>
          </a:xfrm>
          <a:solidFill>
            <a:schemeClr val="tx1"/>
          </a:solidFill>
        </p:grpSpPr>
        <p:sp>
          <p:nvSpPr>
            <p:cNvPr id="18" name="Freeform 15">
              <a:extLst>
                <a:ext uri="{FF2B5EF4-FFF2-40B4-BE49-F238E27FC236}">
                  <a16:creationId xmlns:a16="http://schemas.microsoft.com/office/drawing/2014/main" id="{B93868C8-924C-4CE5-852C-70B02E0599F2}"/>
                </a:ext>
              </a:extLst>
            </p:cNvPr>
            <p:cNvSpPr>
              <a:spLocks noChangeAspect="1"/>
            </p:cNvSpPr>
            <p:nvPr/>
          </p:nvSpPr>
          <p:spPr bwMode="auto">
            <a:xfrm>
              <a:off x="4839" y="3797"/>
              <a:ext cx="182" cy="274"/>
            </a:xfrm>
            <a:custGeom>
              <a:avLst/>
              <a:gdLst>
                <a:gd name="T0" fmla="*/ 366 w 368"/>
                <a:gd name="T1" fmla="*/ 383 h 548"/>
                <a:gd name="T2" fmla="*/ 366 w 368"/>
                <a:gd name="T3" fmla="*/ 383 h 548"/>
                <a:gd name="T4" fmla="*/ 366 w 368"/>
                <a:gd name="T5" fmla="*/ 403 h 548"/>
                <a:gd name="T6" fmla="*/ 340 w 368"/>
                <a:gd name="T7" fmla="*/ 479 h 548"/>
                <a:gd name="T8" fmla="*/ 271 w 368"/>
                <a:gd name="T9" fmla="*/ 534 h 548"/>
                <a:gd name="T10" fmla="*/ 185 w 368"/>
                <a:gd name="T11" fmla="*/ 548 h 548"/>
                <a:gd name="T12" fmla="*/ 103 w 368"/>
                <a:gd name="T13" fmla="*/ 537 h 548"/>
                <a:gd name="T14" fmla="*/ 31 w 368"/>
                <a:gd name="T15" fmla="*/ 488 h 548"/>
                <a:gd name="T16" fmla="*/ 3 w 368"/>
                <a:gd name="T17" fmla="*/ 408 h 548"/>
                <a:gd name="T18" fmla="*/ 0 w 368"/>
                <a:gd name="T19" fmla="*/ 383 h 548"/>
                <a:gd name="T20" fmla="*/ 0 w 368"/>
                <a:gd name="T21" fmla="*/ 383 h 548"/>
                <a:gd name="T22" fmla="*/ 0 w 368"/>
                <a:gd name="T23" fmla="*/ 376 h 548"/>
                <a:gd name="T24" fmla="*/ 0 w 368"/>
                <a:gd name="T25" fmla="*/ 144 h 548"/>
                <a:gd name="T26" fmla="*/ 1 w 368"/>
                <a:gd name="T27" fmla="*/ 0 h 548"/>
                <a:gd name="T28" fmla="*/ 19 w 368"/>
                <a:gd name="T29" fmla="*/ 0 h 548"/>
                <a:gd name="T30" fmla="*/ 112 w 368"/>
                <a:gd name="T31" fmla="*/ 0 h 548"/>
                <a:gd name="T32" fmla="*/ 113 w 368"/>
                <a:gd name="T33" fmla="*/ 8 h 548"/>
                <a:gd name="T34" fmla="*/ 113 w 368"/>
                <a:gd name="T35" fmla="*/ 234 h 548"/>
                <a:gd name="T36" fmla="*/ 114 w 368"/>
                <a:gd name="T37" fmla="*/ 374 h 548"/>
                <a:gd name="T38" fmla="*/ 114 w 368"/>
                <a:gd name="T39" fmla="*/ 374 h 548"/>
                <a:gd name="T40" fmla="*/ 114 w 368"/>
                <a:gd name="T41" fmla="*/ 374 h 548"/>
                <a:gd name="T42" fmla="*/ 119 w 368"/>
                <a:gd name="T43" fmla="*/ 418 h 548"/>
                <a:gd name="T44" fmla="*/ 140 w 368"/>
                <a:gd name="T45" fmla="*/ 454 h 548"/>
                <a:gd name="T46" fmla="*/ 173 w 368"/>
                <a:gd name="T47" fmla="*/ 468 h 548"/>
                <a:gd name="T48" fmla="*/ 195 w 368"/>
                <a:gd name="T49" fmla="*/ 468 h 548"/>
                <a:gd name="T50" fmla="*/ 231 w 368"/>
                <a:gd name="T51" fmla="*/ 452 h 548"/>
                <a:gd name="T52" fmla="*/ 250 w 368"/>
                <a:gd name="T53" fmla="*/ 415 h 548"/>
                <a:gd name="T54" fmla="*/ 255 w 368"/>
                <a:gd name="T55" fmla="*/ 374 h 548"/>
                <a:gd name="T56" fmla="*/ 255 w 368"/>
                <a:gd name="T57" fmla="*/ 374 h 548"/>
                <a:gd name="T58" fmla="*/ 255 w 368"/>
                <a:gd name="T59" fmla="*/ 374 h 548"/>
                <a:gd name="T60" fmla="*/ 255 w 368"/>
                <a:gd name="T61" fmla="*/ 317 h 548"/>
                <a:gd name="T62" fmla="*/ 254 w 368"/>
                <a:gd name="T63" fmla="*/ 8 h 548"/>
                <a:gd name="T64" fmla="*/ 256 w 368"/>
                <a:gd name="T65" fmla="*/ 0 h 548"/>
                <a:gd name="T66" fmla="*/ 325 w 368"/>
                <a:gd name="T67" fmla="*/ 0 h 548"/>
                <a:gd name="T68" fmla="*/ 368 w 368"/>
                <a:gd name="T69" fmla="*/ 0 h 548"/>
                <a:gd name="T70" fmla="*/ 368 w 368"/>
                <a:gd name="T71" fmla="*/ 0 h 548"/>
                <a:gd name="T72" fmla="*/ 368 w 368"/>
                <a:gd name="T73" fmla="*/ 0 h 548"/>
                <a:gd name="T74" fmla="*/ 368 w 368"/>
                <a:gd name="T75" fmla="*/ 60 h 548"/>
                <a:gd name="T76" fmla="*/ 366 w 368"/>
                <a:gd name="T77" fmla="*/ 376 h 548"/>
                <a:gd name="T78" fmla="*/ 368 w 368"/>
                <a:gd name="T79" fmla="*/ 383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8" h="548">
                  <a:moveTo>
                    <a:pt x="368" y="383"/>
                  </a:moveTo>
                  <a:lnTo>
                    <a:pt x="366" y="383"/>
                  </a:lnTo>
                  <a:lnTo>
                    <a:pt x="368" y="383"/>
                  </a:lnTo>
                  <a:lnTo>
                    <a:pt x="366" y="383"/>
                  </a:lnTo>
                  <a:lnTo>
                    <a:pt x="368" y="383"/>
                  </a:lnTo>
                  <a:lnTo>
                    <a:pt x="366" y="403"/>
                  </a:lnTo>
                  <a:lnTo>
                    <a:pt x="358" y="444"/>
                  </a:lnTo>
                  <a:lnTo>
                    <a:pt x="340" y="479"/>
                  </a:lnTo>
                  <a:lnTo>
                    <a:pt x="311" y="511"/>
                  </a:lnTo>
                  <a:lnTo>
                    <a:pt x="271" y="534"/>
                  </a:lnTo>
                  <a:lnTo>
                    <a:pt x="217" y="547"/>
                  </a:lnTo>
                  <a:lnTo>
                    <a:pt x="185" y="548"/>
                  </a:lnTo>
                  <a:lnTo>
                    <a:pt x="155" y="547"/>
                  </a:lnTo>
                  <a:lnTo>
                    <a:pt x="103" y="537"/>
                  </a:lnTo>
                  <a:lnTo>
                    <a:pt x="62" y="517"/>
                  </a:lnTo>
                  <a:lnTo>
                    <a:pt x="31" y="488"/>
                  </a:lnTo>
                  <a:lnTo>
                    <a:pt x="12" y="452"/>
                  </a:lnTo>
                  <a:lnTo>
                    <a:pt x="3" y="408"/>
                  </a:lnTo>
                  <a:lnTo>
                    <a:pt x="1" y="383"/>
                  </a:lnTo>
                  <a:lnTo>
                    <a:pt x="0" y="383"/>
                  </a:lnTo>
                  <a:lnTo>
                    <a:pt x="1" y="383"/>
                  </a:lnTo>
                  <a:lnTo>
                    <a:pt x="0" y="383"/>
                  </a:lnTo>
                  <a:lnTo>
                    <a:pt x="1" y="383"/>
                  </a:lnTo>
                  <a:lnTo>
                    <a:pt x="0" y="376"/>
                  </a:lnTo>
                  <a:lnTo>
                    <a:pt x="1" y="323"/>
                  </a:lnTo>
                  <a:lnTo>
                    <a:pt x="0" y="144"/>
                  </a:lnTo>
                  <a:lnTo>
                    <a:pt x="0" y="8"/>
                  </a:lnTo>
                  <a:lnTo>
                    <a:pt x="1" y="0"/>
                  </a:lnTo>
                  <a:lnTo>
                    <a:pt x="3" y="0"/>
                  </a:lnTo>
                  <a:lnTo>
                    <a:pt x="19" y="0"/>
                  </a:lnTo>
                  <a:lnTo>
                    <a:pt x="72" y="0"/>
                  </a:lnTo>
                  <a:lnTo>
                    <a:pt x="112" y="0"/>
                  </a:lnTo>
                  <a:lnTo>
                    <a:pt x="114" y="0"/>
                  </a:lnTo>
                  <a:lnTo>
                    <a:pt x="113" y="8"/>
                  </a:lnTo>
                  <a:lnTo>
                    <a:pt x="114" y="58"/>
                  </a:lnTo>
                  <a:lnTo>
                    <a:pt x="113" y="234"/>
                  </a:lnTo>
                  <a:lnTo>
                    <a:pt x="113" y="368"/>
                  </a:lnTo>
                  <a:lnTo>
                    <a:pt x="114" y="374"/>
                  </a:lnTo>
                  <a:lnTo>
                    <a:pt x="113" y="374"/>
                  </a:lnTo>
                  <a:lnTo>
                    <a:pt x="114" y="374"/>
                  </a:lnTo>
                  <a:lnTo>
                    <a:pt x="113" y="374"/>
                  </a:lnTo>
                  <a:lnTo>
                    <a:pt x="114" y="374"/>
                  </a:lnTo>
                  <a:lnTo>
                    <a:pt x="114" y="391"/>
                  </a:lnTo>
                  <a:lnTo>
                    <a:pt x="119" y="418"/>
                  </a:lnTo>
                  <a:lnTo>
                    <a:pt x="127" y="439"/>
                  </a:lnTo>
                  <a:lnTo>
                    <a:pt x="140" y="454"/>
                  </a:lnTo>
                  <a:lnTo>
                    <a:pt x="155" y="463"/>
                  </a:lnTo>
                  <a:lnTo>
                    <a:pt x="173" y="468"/>
                  </a:lnTo>
                  <a:lnTo>
                    <a:pt x="183" y="468"/>
                  </a:lnTo>
                  <a:lnTo>
                    <a:pt x="195" y="468"/>
                  </a:lnTo>
                  <a:lnTo>
                    <a:pt x="214" y="462"/>
                  </a:lnTo>
                  <a:lnTo>
                    <a:pt x="231" y="452"/>
                  </a:lnTo>
                  <a:lnTo>
                    <a:pt x="242" y="435"/>
                  </a:lnTo>
                  <a:lnTo>
                    <a:pt x="250" y="415"/>
                  </a:lnTo>
                  <a:lnTo>
                    <a:pt x="254" y="389"/>
                  </a:lnTo>
                  <a:lnTo>
                    <a:pt x="255" y="374"/>
                  </a:lnTo>
                  <a:lnTo>
                    <a:pt x="254" y="374"/>
                  </a:lnTo>
                  <a:lnTo>
                    <a:pt x="255" y="374"/>
                  </a:lnTo>
                  <a:lnTo>
                    <a:pt x="254" y="374"/>
                  </a:lnTo>
                  <a:lnTo>
                    <a:pt x="255" y="374"/>
                  </a:lnTo>
                  <a:lnTo>
                    <a:pt x="254" y="368"/>
                  </a:lnTo>
                  <a:lnTo>
                    <a:pt x="255" y="317"/>
                  </a:lnTo>
                  <a:lnTo>
                    <a:pt x="254" y="141"/>
                  </a:lnTo>
                  <a:lnTo>
                    <a:pt x="254" y="8"/>
                  </a:lnTo>
                  <a:lnTo>
                    <a:pt x="255" y="0"/>
                  </a:lnTo>
                  <a:lnTo>
                    <a:pt x="256" y="0"/>
                  </a:lnTo>
                  <a:lnTo>
                    <a:pt x="272" y="0"/>
                  </a:lnTo>
                  <a:lnTo>
                    <a:pt x="325" y="0"/>
                  </a:lnTo>
                  <a:lnTo>
                    <a:pt x="365" y="0"/>
                  </a:lnTo>
                  <a:lnTo>
                    <a:pt x="368" y="0"/>
                  </a:lnTo>
                  <a:lnTo>
                    <a:pt x="366" y="0"/>
                  </a:lnTo>
                  <a:lnTo>
                    <a:pt x="368" y="0"/>
                  </a:lnTo>
                  <a:lnTo>
                    <a:pt x="366" y="0"/>
                  </a:lnTo>
                  <a:lnTo>
                    <a:pt x="368" y="0"/>
                  </a:lnTo>
                  <a:lnTo>
                    <a:pt x="366" y="8"/>
                  </a:lnTo>
                  <a:lnTo>
                    <a:pt x="368" y="60"/>
                  </a:lnTo>
                  <a:lnTo>
                    <a:pt x="366" y="239"/>
                  </a:lnTo>
                  <a:lnTo>
                    <a:pt x="366" y="376"/>
                  </a:lnTo>
                  <a:lnTo>
                    <a:pt x="368" y="383"/>
                  </a:lnTo>
                  <a:lnTo>
                    <a:pt x="368" y="383"/>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9" name="Freeform 16">
              <a:extLst>
                <a:ext uri="{FF2B5EF4-FFF2-40B4-BE49-F238E27FC236}">
                  <a16:creationId xmlns:a16="http://schemas.microsoft.com/office/drawing/2014/main" id="{0DB7D7A5-B682-40F0-8F06-3F8DDFB665C9}"/>
                </a:ext>
              </a:extLst>
            </p:cNvPr>
            <p:cNvSpPr>
              <a:spLocks noChangeAspect="1"/>
            </p:cNvSpPr>
            <p:nvPr/>
          </p:nvSpPr>
          <p:spPr bwMode="auto">
            <a:xfrm>
              <a:off x="5035" y="3792"/>
              <a:ext cx="174" cy="279"/>
            </a:xfrm>
            <a:custGeom>
              <a:avLst/>
              <a:gdLst>
                <a:gd name="T0" fmla="*/ 0 w 350"/>
                <a:gd name="T1" fmla="*/ 382 h 558"/>
                <a:gd name="T2" fmla="*/ 0 w 350"/>
                <a:gd name="T3" fmla="*/ 382 h 558"/>
                <a:gd name="T4" fmla="*/ 2 w 350"/>
                <a:gd name="T5" fmla="*/ 382 h 558"/>
                <a:gd name="T6" fmla="*/ 71 w 350"/>
                <a:gd name="T7" fmla="*/ 382 h 558"/>
                <a:gd name="T8" fmla="*/ 114 w 350"/>
                <a:gd name="T9" fmla="*/ 382 h 558"/>
                <a:gd name="T10" fmla="*/ 114 w 350"/>
                <a:gd name="T11" fmla="*/ 382 h 558"/>
                <a:gd name="T12" fmla="*/ 114 w 350"/>
                <a:gd name="T13" fmla="*/ 382 h 558"/>
                <a:gd name="T14" fmla="*/ 115 w 350"/>
                <a:gd name="T15" fmla="*/ 419 h 558"/>
                <a:gd name="T16" fmla="*/ 126 w 350"/>
                <a:gd name="T17" fmla="*/ 458 h 558"/>
                <a:gd name="T18" fmla="*/ 163 w 350"/>
                <a:gd name="T19" fmla="*/ 478 h 558"/>
                <a:gd name="T20" fmla="*/ 186 w 350"/>
                <a:gd name="T21" fmla="*/ 478 h 558"/>
                <a:gd name="T22" fmla="*/ 215 w 350"/>
                <a:gd name="T23" fmla="*/ 466 h 558"/>
                <a:gd name="T24" fmla="*/ 230 w 350"/>
                <a:gd name="T25" fmla="*/ 441 h 558"/>
                <a:gd name="T26" fmla="*/ 235 w 350"/>
                <a:gd name="T27" fmla="*/ 416 h 558"/>
                <a:gd name="T28" fmla="*/ 217 w 350"/>
                <a:gd name="T29" fmla="*/ 374 h 558"/>
                <a:gd name="T30" fmla="*/ 175 w 350"/>
                <a:gd name="T31" fmla="*/ 341 h 558"/>
                <a:gd name="T32" fmla="*/ 66 w 350"/>
                <a:gd name="T33" fmla="*/ 271 h 558"/>
                <a:gd name="T34" fmla="*/ 8 w 350"/>
                <a:gd name="T35" fmla="*/ 152 h 558"/>
                <a:gd name="T36" fmla="*/ 8 w 350"/>
                <a:gd name="T37" fmla="*/ 133 h 558"/>
                <a:gd name="T38" fmla="*/ 32 w 350"/>
                <a:gd name="T39" fmla="*/ 60 h 558"/>
                <a:gd name="T40" fmla="*/ 99 w 350"/>
                <a:gd name="T41" fmla="*/ 13 h 558"/>
                <a:gd name="T42" fmla="*/ 185 w 350"/>
                <a:gd name="T43" fmla="*/ 0 h 558"/>
                <a:gd name="T44" fmla="*/ 256 w 350"/>
                <a:gd name="T45" fmla="*/ 11 h 558"/>
                <a:gd name="T46" fmla="*/ 320 w 350"/>
                <a:gd name="T47" fmla="*/ 54 h 558"/>
                <a:gd name="T48" fmla="*/ 343 w 350"/>
                <a:gd name="T49" fmla="*/ 136 h 558"/>
                <a:gd name="T50" fmla="*/ 342 w 350"/>
                <a:gd name="T51" fmla="*/ 163 h 558"/>
                <a:gd name="T52" fmla="*/ 342 w 350"/>
                <a:gd name="T53" fmla="*/ 163 h 558"/>
                <a:gd name="T54" fmla="*/ 340 w 350"/>
                <a:gd name="T55" fmla="*/ 163 h 558"/>
                <a:gd name="T56" fmla="*/ 274 w 350"/>
                <a:gd name="T57" fmla="*/ 163 h 558"/>
                <a:gd name="T58" fmla="*/ 232 w 350"/>
                <a:gd name="T59" fmla="*/ 163 h 558"/>
                <a:gd name="T60" fmla="*/ 232 w 350"/>
                <a:gd name="T61" fmla="*/ 163 h 558"/>
                <a:gd name="T62" fmla="*/ 232 w 350"/>
                <a:gd name="T63" fmla="*/ 163 h 558"/>
                <a:gd name="T64" fmla="*/ 230 w 350"/>
                <a:gd name="T65" fmla="*/ 134 h 558"/>
                <a:gd name="T66" fmla="*/ 218 w 350"/>
                <a:gd name="T67" fmla="*/ 100 h 558"/>
                <a:gd name="T68" fmla="*/ 191 w 350"/>
                <a:gd name="T69" fmla="*/ 82 h 558"/>
                <a:gd name="T70" fmla="*/ 171 w 350"/>
                <a:gd name="T71" fmla="*/ 82 h 558"/>
                <a:gd name="T72" fmla="*/ 142 w 350"/>
                <a:gd name="T73" fmla="*/ 92 h 558"/>
                <a:gd name="T74" fmla="*/ 125 w 350"/>
                <a:gd name="T75" fmla="*/ 114 h 558"/>
                <a:gd name="T76" fmla="*/ 122 w 350"/>
                <a:gd name="T77" fmla="*/ 138 h 558"/>
                <a:gd name="T78" fmla="*/ 138 w 350"/>
                <a:gd name="T79" fmla="*/ 182 h 558"/>
                <a:gd name="T80" fmla="*/ 180 w 350"/>
                <a:gd name="T81" fmla="*/ 215 h 558"/>
                <a:gd name="T82" fmla="*/ 290 w 350"/>
                <a:gd name="T83" fmla="*/ 282 h 558"/>
                <a:gd name="T84" fmla="*/ 349 w 350"/>
                <a:gd name="T85" fmla="*/ 402 h 558"/>
                <a:gd name="T86" fmla="*/ 347 w 350"/>
                <a:gd name="T87" fmla="*/ 435 h 558"/>
                <a:gd name="T88" fmla="*/ 305 w 350"/>
                <a:gd name="T89" fmla="*/ 521 h 558"/>
                <a:gd name="T90" fmla="*/ 226 w 350"/>
                <a:gd name="T91" fmla="*/ 554 h 558"/>
                <a:gd name="T92" fmla="*/ 161 w 350"/>
                <a:gd name="T93" fmla="*/ 558 h 558"/>
                <a:gd name="T94" fmla="*/ 161 w 350"/>
                <a:gd name="T95" fmla="*/ 558 h 558"/>
                <a:gd name="T96" fmla="*/ 161 w 350"/>
                <a:gd name="T97" fmla="*/ 558 h 558"/>
                <a:gd name="T98" fmla="*/ 161 w 350"/>
                <a:gd name="T99" fmla="*/ 558 h 558"/>
                <a:gd name="T100" fmla="*/ 161 w 350"/>
                <a:gd name="T101" fmla="*/ 558 h 558"/>
                <a:gd name="T102" fmla="*/ 76 w 350"/>
                <a:gd name="T103" fmla="*/ 544 h 558"/>
                <a:gd name="T104" fmla="*/ 16 w 350"/>
                <a:gd name="T105" fmla="*/ 489 h 558"/>
                <a:gd name="T106" fmla="*/ 0 w 350"/>
                <a:gd name="T107" fmla="*/ 406 h 558"/>
                <a:gd name="T108" fmla="*/ 1 w 350"/>
                <a:gd name="T109" fmla="*/ 382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0" h="558">
                  <a:moveTo>
                    <a:pt x="1" y="382"/>
                  </a:moveTo>
                  <a:lnTo>
                    <a:pt x="0" y="382"/>
                  </a:lnTo>
                  <a:lnTo>
                    <a:pt x="1" y="382"/>
                  </a:lnTo>
                  <a:lnTo>
                    <a:pt x="0" y="382"/>
                  </a:lnTo>
                  <a:lnTo>
                    <a:pt x="1" y="382"/>
                  </a:lnTo>
                  <a:lnTo>
                    <a:pt x="2" y="382"/>
                  </a:lnTo>
                  <a:lnTo>
                    <a:pt x="18" y="382"/>
                  </a:lnTo>
                  <a:lnTo>
                    <a:pt x="71" y="382"/>
                  </a:lnTo>
                  <a:lnTo>
                    <a:pt x="111" y="382"/>
                  </a:lnTo>
                  <a:lnTo>
                    <a:pt x="114" y="382"/>
                  </a:lnTo>
                  <a:lnTo>
                    <a:pt x="112" y="382"/>
                  </a:lnTo>
                  <a:lnTo>
                    <a:pt x="114" y="382"/>
                  </a:lnTo>
                  <a:lnTo>
                    <a:pt x="112" y="382"/>
                  </a:lnTo>
                  <a:lnTo>
                    <a:pt x="114" y="382"/>
                  </a:lnTo>
                  <a:lnTo>
                    <a:pt x="114" y="396"/>
                  </a:lnTo>
                  <a:lnTo>
                    <a:pt x="115" y="419"/>
                  </a:lnTo>
                  <a:lnTo>
                    <a:pt x="118" y="441"/>
                  </a:lnTo>
                  <a:lnTo>
                    <a:pt x="126" y="458"/>
                  </a:lnTo>
                  <a:lnTo>
                    <a:pt x="141" y="471"/>
                  </a:lnTo>
                  <a:lnTo>
                    <a:pt x="163" y="478"/>
                  </a:lnTo>
                  <a:lnTo>
                    <a:pt x="178" y="478"/>
                  </a:lnTo>
                  <a:lnTo>
                    <a:pt x="186" y="478"/>
                  </a:lnTo>
                  <a:lnTo>
                    <a:pt x="202" y="474"/>
                  </a:lnTo>
                  <a:lnTo>
                    <a:pt x="215" y="466"/>
                  </a:lnTo>
                  <a:lnTo>
                    <a:pt x="224" y="455"/>
                  </a:lnTo>
                  <a:lnTo>
                    <a:pt x="230" y="441"/>
                  </a:lnTo>
                  <a:lnTo>
                    <a:pt x="233" y="425"/>
                  </a:lnTo>
                  <a:lnTo>
                    <a:pt x="235" y="416"/>
                  </a:lnTo>
                  <a:lnTo>
                    <a:pt x="230" y="394"/>
                  </a:lnTo>
                  <a:lnTo>
                    <a:pt x="217" y="374"/>
                  </a:lnTo>
                  <a:lnTo>
                    <a:pt x="199" y="357"/>
                  </a:lnTo>
                  <a:lnTo>
                    <a:pt x="175" y="341"/>
                  </a:lnTo>
                  <a:lnTo>
                    <a:pt x="121" y="309"/>
                  </a:lnTo>
                  <a:lnTo>
                    <a:pt x="66" y="271"/>
                  </a:lnTo>
                  <a:lnTo>
                    <a:pt x="24" y="221"/>
                  </a:lnTo>
                  <a:lnTo>
                    <a:pt x="8" y="152"/>
                  </a:lnTo>
                  <a:lnTo>
                    <a:pt x="8" y="152"/>
                  </a:lnTo>
                  <a:lnTo>
                    <a:pt x="8" y="133"/>
                  </a:lnTo>
                  <a:lnTo>
                    <a:pt x="16" y="93"/>
                  </a:lnTo>
                  <a:lnTo>
                    <a:pt x="32" y="60"/>
                  </a:lnTo>
                  <a:lnTo>
                    <a:pt x="60" y="33"/>
                  </a:lnTo>
                  <a:lnTo>
                    <a:pt x="99" y="13"/>
                  </a:lnTo>
                  <a:lnTo>
                    <a:pt x="152" y="3"/>
                  </a:lnTo>
                  <a:lnTo>
                    <a:pt x="185" y="0"/>
                  </a:lnTo>
                  <a:lnTo>
                    <a:pt x="210" y="1"/>
                  </a:lnTo>
                  <a:lnTo>
                    <a:pt x="256" y="11"/>
                  </a:lnTo>
                  <a:lnTo>
                    <a:pt x="293" y="28"/>
                  </a:lnTo>
                  <a:lnTo>
                    <a:pt x="320" y="54"/>
                  </a:lnTo>
                  <a:lnTo>
                    <a:pt x="336" y="90"/>
                  </a:lnTo>
                  <a:lnTo>
                    <a:pt x="343" y="136"/>
                  </a:lnTo>
                  <a:lnTo>
                    <a:pt x="343" y="163"/>
                  </a:lnTo>
                  <a:lnTo>
                    <a:pt x="342" y="163"/>
                  </a:lnTo>
                  <a:lnTo>
                    <a:pt x="343" y="163"/>
                  </a:lnTo>
                  <a:lnTo>
                    <a:pt x="342" y="163"/>
                  </a:lnTo>
                  <a:lnTo>
                    <a:pt x="343" y="163"/>
                  </a:lnTo>
                  <a:lnTo>
                    <a:pt x="340" y="163"/>
                  </a:lnTo>
                  <a:lnTo>
                    <a:pt x="325" y="163"/>
                  </a:lnTo>
                  <a:lnTo>
                    <a:pt x="274" y="163"/>
                  </a:lnTo>
                  <a:lnTo>
                    <a:pt x="233" y="163"/>
                  </a:lnTo>
                  <a:lnTo>
                    <a:pt x="232" y="163"/>
                  </a:lnTo>
                  <a:lnTo>
                    <a:pt x="231" y="163"/>
                  </a:lnTo>
                  <a:lnTo>
                    <a:pt x="232" y="163"/>
                  </a:lnTo>
                  <a:lnTo>
                    <a:pt x="231" y="163"/>
                  </a:lnTo>
                  <a:lnTo>
                    <a:pt x="232" y="163"/>
                  </a:lnTo>
                  <a:lnTo>
                    <a:pt x="231" y="153"/>
                  </a:lnTo>
                  <a:lnTo>
                    <a:pt x="230" y="134"/>
                  </a:lnTo>
                  <a:lnTo>
                    <a:pt x="225" y="115"/>
                  </a:lnTo>
                  <a:lnTo>
                    <a:pt x="218" y="100"/>
                  </a:lnTo>
                  <a:lnTo>
                    <a:pt x="207" y="89"/>
                  </a:lnTo>
                  <a:lnTo>
                    <a:pt x="191" y="82"/>
                  </a:lnTo>
                  <a:lnTo>
                    <a:pt x="180" y="81"/>
                  </a:lnTo>
                  <a:lnTo>
                    <a:pt x="171" y="82"/>
                  </a:lnTo>
                  <a:lnTo>
                    <a:pt x="155" y="85"/>
                  </a:lnTo>
                  <a:lnTo>
                    <a:pt x="142" y="92"/>
                  </a:lnTo>
                  <a:lnTo>
                    <a:pt x="132" y="102"/>
                  </a:lnTo>
                  <a:lnTo>
                    <a:pt x="125" y="114"/>
                  </a:lnTo>
                  <a:lnTo>
                    <a:pt x="122" y="130"/>
                  </a:lnTo>
                  <a:lnTo>
                    <a:pt x="122" y="138"/>
                  </a:lnTo>
                  <a:lnTo>
                    <a:pt x="125" y="163"/>
                  </a:lnTo>
                  <a:lnTo>
                    <a:pt x="138" y="182"/>
                  </a:lnTo>
                  <a:lnTo>
                    <a:pt x="156" y="199"/>
                  </a:lnTo>
                  <a:lnTo>
                    <a:pt x="180" y="215"/>
                  </a:lnTo>
                  <a:lnTo>
                    <a:pt x="235" y="245"/>
                  </a:lnTo>
                  <a:lnTo>
                    <a:pt x="290" y="282"/>
                  </a:lnTo>
                  <a:lnTo>
                    <a:pt x="332" y="332"/>
                  </a:lnTo>
                  <a:lnTo>
                    <a:pt x="349" y="402"/>
                  </a:lnTo>
                  <a:lnTo>
                    <a:pt x="350" y="402"/>
                  </a:lnTo>
                  <a:lnTo>
                    <a:pt x="347" y="435"/>
                  </a:lnTo>
                  <a:lnTo>
                    <a:pt x="331" y="486"/>
                  </a:lnTo>
                  <a:lnTo>
                    <a:pt x="305" y="521"/>
                  </a:lnTo>
                  <a:lnTo>
                    <a:pt x="268" y="542"/>
                  </a:lnTo>
                  <a:lnTo>
                    <a:pt x="226" y="554"/>
                  </a:lnTo>
                  <a:lnTo>
                    <a:pt x="182" y="558"/>
                  </a:lnTo>
                  <a:lnTo>
                    <a:pt x="161" y="558"/>
                  </a:lnTo>
                  <a:lnTo>
                    <a:pt x="160" y="558"/>
                  </a:lnTo>
                  <a:lnTo>
                    <a:pt x="161" y="558"/>
                  </a:lnTo>
                  <a:lnTo>
                    <a:pt x="160" y="558"/>
                  </a:lnTo>
                  <a:lnTo>
                    <a:pt x="161" y="558"/>
                  </a:lnTo>
                  <a:lnTo>
                    <a:pt x="160" y="558"/>
                  </a:lnTo>
                  <a:lnTo>
                    <a:pt x="161" y="558"/>
                  </a:lnTo>
                  <a:lnTo>
                    <a:pt x="160" y="558"/>
                  </a:lnTo>
                  <a:lnTo>
                    <a:pt x="161" y="558"/>
                  </a:lnTo>
                  <a:lnTo>
                    <a:pt x="127" y="557"/>
                  </a:lnTo>
                  <a:lnTo>
                    <a:pt x="76" y="544"/>
                  </a:lnTo>
                  <a:lnTo>
                    <a:pt x="39" y="521"/>
                  </a:lnTo>
                  <a:lnTo>
                    <a:pt x="16" y="489"/>
                  </a:lnTo>
                  <a:lnTo>
                    <a:pt x="3" y="450"/>
                  </a:lnTo>
                  <a:lnTo>
                    <a:pt x="0" y="406"/>
                  </a:lnTo>
                  <a:lnTo>
                    <a:pt x="1" y="382"/>
                  </a:lnTo>
                  <a:lnTo>
                    <a:pt x="1" y="382"/>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20" name="Freeform 17">
              <a:extLst>
                <a:ext uri="{FF2B5EF4-FFF2-40B4-BE49-F238E27FC236}">
                  <a16:creationId xmlns:a16="http://schemas.microsoft.com/office/drawing/2014/main" id="{E86D179E-5F70-4386-8BD0-1EBFE14B8ADF}"/>
                </a:ext>
              </a:extLst>
            </p:cNvPr>
            <p:cNvSpPr>
              <a:spLocks noChangeAspect="1"/>
            </p:cNvSpPr>
            <p:nvPr/>
          </p:nvSpPr>
          <p:spPr bwMode="auto">
            <a:xfrm>
              <a:off x="5412" y="3792"/>
              <a:ext cx="176" cy="279"/>
            </a:xfrm>
            <a:custGeom>
              <a:avLst/>
              <a:gdLst>
                <a:gd name="T0" fmla="*/ 0 w 350"/>
                <a:gd name="T1" fmla="*/ 382 h 558"/>
                <a:gd name="T2" fmla="*/ 0 w 350"/>
                <a:gd name="T3" fmla="*/ 382 h 558"/>
                <a:gd name="T4" fmla="*/ 3 w 350"/>
                <a:gd name="T5" fmla="*/ 382 h 558"/>
                <a:gd name="T6" fmla="*/ 72 w 350"/>
                <a:gd name="T7" fmla="*/ 382 h 558"/>
                <a:gd name="T8" fmla="*/ 114 w 350"/>
                <a:gd name="T9" fmla="*/ 382 h 558"/>
                <a:gd name="T10" fmla="*/ 114 w 350"/>
                <a:gd name="T11" fmla="*/ 382 h 558"/>
                <a:gd name="T12" fmla="*/ 114 w 350"/>
                <a:gd name="T13" fmla="*/ 382 h 558"/>
                <a:gd name="T14" fmla="*/ 116 w 350"/>
                <a:gd name="T15" fmla="*/ 419 h 558"/>
                <a:gd name="T16" fmla="*/ 127 w 350"/>
                <a:gd name="T17" fmla="*/ 458 h 558"/>
                <a:gd name="T18" fmla="*/ 164 w 350"/>
                <a:gd name="T19" fmla="*/ 478 h 558"/>
                <a:gd name="T20" fmla="*/ 187 w 350"/>
                <a:gd name="T21" fmla="*/ 478 h 558"/>
                <a:gd name="T22" fmla="*/ 216 w 350"/>
                <a:gd name="T23" fmla="*/ 466 h 558"/>
                <a:gd name="T24" fmla="*/ 232 w 350"/>
                <a:gd name="T25" fmla="*/ 441 h 558"/>
                <a:gd name="T26" fmla="*/ 236 w 350"/>
                <a:gd name="T27" fmla="*/ 416 h 558"/>
                <a:gd name="T28" fmla="*/ 219 w 350"/>
                <a:gd name="T29" fmla="*/ 374 h 558"/>
                <a:gd name="T30" fmla="*/ 177 w 350"/>
                <a:gd name="T31" fmla="*/ 341 h 558"/>
                <a:gd name="T32" fmla="*/ 67 w 350"/>
                <a:gd name="T33" fmla="*/ 271 h 558"/>
                <a:gd name="T34" fmla="*/ 8 w 350"/>
                <a:gd name="T35" fmla="*/ 152 h 558"/>
                <a:gd name="T36" fmla="*/ 8 w 350"/>
                <a:gd name="T37" fmla="*/ 133 h 558"/>
                <a:gd name="T38" fmla="*/ 33 w 350"/>
                <a:gd name="T39" fmla="*/ 60 h 558"/>
                <a:gd name="T40" fmla="*/ 101 w 350"/>
                <a:gd name="T41" fmla="*/ 13 h 558"/>
                <a:gd name="T42" fmla="*/ 187 w 350"/>
                <a:gd name="T43" fmla="*/ 0 h 558"/>
                <a:gd name="T44" fmla="*/ 258 w 350"/>
                <a:gd name="T45" fmla="*/ 11 h 558"/>
                <a:gd name="T46" fmla="*/ 320 w 350"/>
                <a:gd name="T47" fmla="*/ 54 h 558"/>
                <a:gd name="T48" fmla="*/ 344 w 350"/>
                <a:gd name="T49" fmla="*/ 136 h 558"/>
                <a:gd name="T50" fmla="*/ 342 w 350"/>
                <a:gd name="T51" fmla="*/ 163 h 558"/>
                <a:gd name="T52" fmla="*/ 342 w 350"/>
                <a:gd name="T53" fmla="*/ 163 h 558"/>
                <a:gd name="T54" fmla="*/ 341 w 350"/>
                <a:gd name="T55" fmla="*/ 163 h 558"/>
                <a:gd name="T56" fmla="*/ 274 w 350"/>
                <a:gd name="T57" fmla="*/ 163 h 558"/>
                <a:gd name="T58" fmla="*/ 234 w 350"/>
                <a:gd name="T59" fmla="*/ 163 h 558"/>
                <a:gd name="T60" fmla="*/ 234 w 350"/>
                <a:gd name="T61" fmla="*/ 163 h 558"/>
                <a:gd name="T62" fmla="*/ 234 w 350"/>
                <a:gd name="T63" fmla="*/ 163 h 558"/>
                <a:gd name="T64" fmla="*/ 232 w 350"/>
                <a:gd name="T65" fmla="*/ 134 h 558"/>
                <a:gd name="T66" fmla="*/ 220 w 350"/>
                <a:gd name="T67" fmla="*/ 100 h 558"/>
                <a:gd name="T68" fmla="*/ 192 w 350"/>
                <a:gd name="T69" fmla="*/ 82 h 558"/>
                <a:gd name="T70" fmla="*/ 172 w 350"/>
                <a:gd name="T71" fmla="*/ 82 h 558"/>
                <a:gd name="T72" fmla="*/ 143 w 350"/>
                <a:gd name="T73" fmla="*/ 92 h 558"/>
                <a:gd name="T74" fmla="*/ 127 w 350"/>
                <a:gd name="T75" fmla="*/ 114 h 558"/>
                <a:gd name="T76" fmla="*/ 124 w 350"/>
                <a:gd name="T77" fmla="*/ 138 h 558"/>
                <a:gd name="T78" fmla="*/ 140 w 350"/>
                <a:gd name="T79" fmla="*/ 182 h 558"/>
                <a:gd name="T80" fmla="*/ 182 w 350"/>
                <a:gd name="T81" fmla="*/ 215 h 558"/>
                <a:gd name="T82" fmla="*/ 291 w 350"/>
                <a:gd name="T83" fmla="*/ 282 h 558"/>
                <a:gd name="T84" fmla="*/ 349 w 350"/>
                <a:gd name="T85" fmla="*/ 402 h 558"/>
                <a:gd name="T86" fmla="*/ 348 w 350"/>
                <a:gd name="T87" fmla="*/ 435 h 558"/>
                <a:gd name="T88" fmla="*/ 306 w 350"/>
                <a:gd name="T89" fmla="*/ 521 h 558"/>
                <a:gd name="T90" fmla="*/ 227 w 350"/>
                <a:gd name="T91" fmla="*/ 554 h 558"/>
                <a:gd name="T92" fmla="*/ 162 w 350"/>
                <a:gd name="T93" fmla="*/ 558 h 558"/>
                <a:gd name="T94" fmla="*/ 162 w 350"/>
                <a:gd name="T95" fmla="*/ 558 h 558"/>
                <a:gd name="T96" fmla="*/ 162 w 350"/>
                <a:gd name="T97" fmla="*/ 558 h 558"/>
                <a:gd name="T98" fmla="*/ 162 w 350"/>
                <a:gd name="T99" fmla="*/ 558 h 558"/>
                <a:gd name="T100" fmla="*/ 162 w 350"/>
                <a:gd name="T101" fmla="*/ 558 h 558"/>
                <a:gd name="T102" fmla="*/ 76 w 350"/>
                <a:gd name="T103" fmla="*/ 544 h 558"/>
                <a:gd name="T104" fmla="*/ 17 w 350"/>
                <a:gd name="T105" fmla="*/ 489 h 558"/>
                <a:gd name="T106" fmla="*/ 0 w 350"/>
                <a:gd name="T107" fmla="*/ 406 h 558"/>
                <a:gd name="T108" fmla="*/ 2 w 350"/>
                <a:gd name="T109" fmla="*/ 382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0" h="558">
                  <a:moveTo>
                    <a:pt x="2" y="382"/>
                  </a:moveTo>
                  <a:lnTo>
                    <a:pt x="0" y="382"/>
                  </a:lnTo>
                  <a:lnTo>
                    <a:pt x="2" y="382"/>
                  </a:lnTo>
                  <a:lnTo>
                    <a:pt x="0" y="382"/>
                  </a:lnTo>
                  <a:lnTo>
                    <a:pt x="2" y="382"/>
                  </a:lnTo>
                  <a:lnTo>
                    <a:pt x="3" y="382"/>
                  </a:lnTo>
                  <a:lnTo>
                    <a:pt x="19" y="382"/>
                  </a:lnTo>
                  <a:lnTo>
                    <a:pt x="72" y="382"/>
                  </a:lnTo>
                  <a:lnTo>
                    <a:pt x="112" y="382"/>
                  </a:lnTo>
                  <a:lnTo>
                    <a:pt x="114" y="382"/>
                  </a:lnTo>
                  <a:lnTo>
                    <a:pt x="113" y="382"/>
                  </a:lnTo>
                  <a:lnTo>
                    <a:pt x="114" y="382"/>
                  </a:lnTo>
                  <a:lnTo>
                    <a:pt x="113" y="382"/>
                  </a:lnTo>
                  <a:lnTo>
                    <a:pt x="114" y="382"/>
                  </a:lnTo>
                  <a:lnTo>
                    <a:pt x="114" y="396"/>
                  </a:lnTo>
                  <a:lnTo>
                    <a:pt x="116" y="419"/>
                  </a:lnTo>
                  <a:lnTo>
                    <a:pt x="119" y="441"/>
                  </a:lnTo>
                  <a:lnTo>
                    <a:pt x="127" y="458"/>
                  </a:lnTo>
                  <a:lnTo>
                    <a:pt x="142" y="471"/>
                  </a:lnTo>
                  <a:lnTo>
                    <a:pt x="164" y="478"/>
                  </a:lnTo>
                  <a:lnTo>
                    <a:pt x="179" y="478"/>
                  </a:lnTo>
                  <a:lnTo>
                    <a:pt x="187" y="478"/>
                  </a:lnTo>
                  <a:lnTo>
                    <a:pt x="203" y="474"/>
                  </a:lnTo>
                  <a:lnTo>
                    <a:pt x="216" y="466"/>
                  </a:lnTo>
                  <a:lnTo>
                    <a:pt x="226" y="455"/>
                  </a:lnTo>
                  <a:lnTo>
                    <a:pt x="232" y="441"/>
                  </a:lnTo>
                  <a:lnTo>
                    <a:pt x="235" y="425"/>
                  </a:lnTo>
                  <a:lnTo>
                    <a:pt x="236" y="416"/>
                  </a:lnTo>
                  <a:lnTo>
                    <a:pt x="232" y="394"/>
                  </a:lnTo>
                  <a:lnTo>
                    <a:pt x="219" y="374"/>
                  </a:lnTo>
                  <a:lnTo>
                    <a:pt x="201" y="357"/>
                  </a:lnTo>
                  <a:lnTo>
                    <a:pt x="177" y="341"/>
                  </a:lnTo>
                  <a:lnTo>
                    <a:pt x="121" y="309"/>
                  </a:lnTo>
                  <a:lnTo>
                    <a:pt x="67" y="271"/>
                  </a:lnTo>
                  <a:lnTo>
                    <a:pt x="25" y="221"/>
                  </a:lnTo>
                  <a:lnTo>
                    <a:pt x="8" y="152"/>
                  </a:lnTo>
                  <a:lnTo>
                    <a:pt x="8" y="152"/>
                  </a:lnTo>
                  <a:lnTo>
                    <a:pt x="8" y="133"/>
                  </a:lnTo>
                  <a:lnTo>
                    <a:pt x="17" y="93"/>
                  </a:lnTo>
                  <a:lnTo>
                    <a:pt x="33" y="60"/>
                  </a:lnTo>
                  <a:lnTo>
                    <a:pt x="60" y="33"/>
                  </a:lnTo>
                  <a:lnTo>
                    <a:pt x="101" y="13"/>
                  </a:lnTo>
                  <a:lnTo>
                    <a:pt x="154" y="3"/>
                  </a:lnTo>
                  <a:lnTo>
                    <a:pt x="187" y="0"/>
                  </a:lnTo>
                  <a:lnTo>
                    <a:pt x="212" y="1"/>
                  </a:lnTo>
                  <a:lnTo>
                    <a:pt x="258" y="11"/>
                  </a:lnTo>
                  <a:lnTo>
                    <a:pt x="294" y="28"/>
                  </a:lnTo>
                  <a:lnTo>
                    <a:pt x="320" y="54"/>
                  </a:lnTo>
                  <a:lnTo>
                    <a:pt x="338" y="90"/>
                  </a:lnTo>
                  <a:lnTo>
                    <a:pt x="344" y="136"/>
                  </a:lnTo>
                  <a:lnTo>
                    <a:pt x="344" y="163"/>
                  </a:lnTo>
                  <a:lnTo>
                    <a:pt x="342" y="163"/>
                  </a:lnTo>
                  <a:lnTo>
                    <a:pt x="344" y="163"/>
                  </a:lnTo>
                  <a:lnTo>
                    <a:pt x="342" y="163"/>
                  </a:lnTo>
                  <a:lnTo>
                    <a:pt x="344" y="163"/>
                  </a:lnTo>
                  <a:lnTo>
                    <a:pt x="341" y="163"/>
                  </a:lnTo>
                  <a:lnTo>
                    <a:pt x="326" y="163"/>
                  </a:lnTo>
                  <a:lnTo>
                    <a:pt x="274" y="163"/>
                  </a:lnTo>
                  <a:lnTo>
                    <a:pt x="235" y="163"/>
                  </a:lnTo>
                  <a:lnTo>
                    <a:pt x="234" y="163"/>
                  </a:lnTo>
                  <a:lnTo>
                    <a:pt x="233" y="163"/>
                  </a:lnTo>
                  <a:lnTo>
                    <a:pt x="234" y="163"/>
                  </a:lnTo>
                  <a:lnTo>
                    <a:pt x="233" y="163"/>
                  </a:lnTo>
                  <a:lnTo>
                    <a:pt x="234" y="163"/>
                  </a:lnTo>
                  <a:lnTo>
                    <a:pt x="233" y="153"/>
                  </a:lnTo>
                  <a:lnTo>
                    <a:pt x="232" y="134"/>
                  </a:lnTo>
                  <a:lnTo>
                    <a:pt x="227" y="115"/>
                  </a:lnTo>
                  <a:lnTo>
                    <a:pt x="220" y="100"/>
                  </a:lnTo>
                  <a:lnTo>
                    <a:pt x="209" y="89"/>
                  </a:lnTo>
                  <a:lnTo>
                    <a:pt x="192" y="82"/>
                  </a:lnTo>
                  <a:lnTo>
                    <a:pt x="181" y="81"/>
                  </a:lnTo>
                  <a:lnTo>
                    <a:pt x="172" y="82"/>
                  </a:lnTo>
                  <a:lnTo>
                    <a:pt x="156" y="85"/>
                  </a:lnTo>
                  <a:lnTo>
                    <a:pt x="143" y="92"/>
                  </a:lnTo>
                  <a:lnTo>
                    <a:pt x="134" y="102"/>
                  </a:lnTo>
                  <a:lnTo>
                    <a:pt x="127" y="114"/>
                  </a:lnTo>
                  <a:lnTo>
                    <a:pt x="124" y="130"/>
                  </a:lnTo>
                  <a:lnTo>
                    <a:pt x="124" y="138"/>
                  </a:lnTo>
                  <a:lnTo>
                    <a:pt x="127" y="163"/>
                  </a:lnTo>
                  <a:lnTo>
                    <a:pt x="140" y="182"/>
                  </a:lnTo>
                  <a:lnTo>
                    <a:pt x="158" y="199"/>
                  </a:lnTo>
                  <a:lnTo>
                    <a:pt x="182" y="215"/>
                  </a:lnTo>
                  <a:lnTo>
                    <a:pt x="236" y="245"/>
                  </a:lnTo>
                  <a:lnTo>
                    <a:pt x="291" y="282"/>
                  </a:lnTo>
                  <a:lnTo>
                    <a:pt x="333" y="332"/>
                  </a:lnTo>
                  <a:lnTo>
                    <a:pt x="349" y="402"/>
                  </a:lnTo>
                  <a:lnTo>
                    <a:pt x="350" y="402"/>
                  </a:lnTo>
                  <a:lnTo>
                    <a:pt x="348" y="435"/>
                  </a:lnTo>
                  <a:lnTo>
                    <a:pt x="332" y="486"/>
                  </a:lnTo>
                  <a:lnTo>
                    <a:pt x="306" y="521"/>
                  </a:lnTo>
                  <a:lnTo>
                    <a:pt x="269" y="542"/>
                  </a:lnTo>
                  <a:lnTo>
                    <a:pt x="227" y="554"/>
                  </a:lnTo>
                  <a:lnTo>
                    <a:pt x="182" y="558"/>
                  </a:lnTo>
                  <a:lnTo>
                    <a:pt x="162" y="558"/>
                  </a:lnTo>
                  <a:lnTo>
                    <a:pt x="160" y="558"/>
                  </a:lnTo>
                  <a:lnTo>
                    <a:pt x="162" y="558"/>
                  </a:lnTo>
                  <a:lnTo>
                    <a:pt x="160" y="558"/>
                  </a:lnTo>
                  <a:lnTo>
                    <a:pt x="162" y="558"/>
                  </a:lnTo>
                  <a:lnTo>
                    <a:pt x="160" y="558"/>
                  </a:lnTo>
                  <a:lnTo>
                    <a:pt x="162" y="558"/>
                  </a:lnTo>
                  <a:lnTo>
                    <a:pt x="160" y="558"/>
                  </a:lnTo>
                  <a:lnTo>
                    <a:pt x="162" y="558"/>
                  </a:lnTo>
                  <a:lnTo>
                    <a:pt x="128" y="557"/>
                  </a:lnTo>
                  <a:lnTo>
                    <a:pt x="76" y="544"/>
                  </a:lnTo>
                  <a:lnTo>
                    <a:pt x="40" y="521"/>
                  </a:lnTo>
                  <a:lnTo>
                    <a:pt x="17" y="489"/>
                  </a:lnTo>
                  <a:lnTo>
                    <a:pt x="4" y="450"/>
                  </a:lnTo>
                  <a:lnTo>
                    <a:pt x="0" y="406"/>
                  </a:lnTo>
                  <a:lnTo>
                    <a:pt x="2" y="382"/>
                  </a:lnTo>
                  <a:lnTo>
                    <a:pt x="2" y="382"/>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21" name="Freeform 18">
              <a:extLst>
                <a:ext uri="{FF2B5EF4-FFF2-40B4-BE49-F238E27FC236}">
                  <a16:creationId xmlns:a16="http://schemas.microsoft.com/office/drawing/2014/main" id="{6804856D-21EC-4F20-9756-6D0738CA76BD}"/>
                </a:ext>
              </a:extLst>
            </p:cNvPr>
            <p:cNvSpPr>
              <a:spLocks noChangeAspect="1"/>
            </p:cNvSpPr>
            <p:nvPr/>
          </p:nvSpPr>
          <p:spPr bwMode="auto">
            <a:xfrm>
              <a:off x="5219" y="3792"/>
              <a:ext cx="182" cy="280"/>
            </a:xfrm>
            <a:custGeom>
              <a:avLst/>
              <a:gdLst>
                <a:gd name="T0" fmla="*/ 256 w 364"/>
                <a:gd name="T1" fmla="*/ 351 h 559"/>
                <a:gd name="T2" fmla="*/ 256 w 364"/>
                <a:gd name="T3" fmla="*/ 422 h 559"/>
                <a:gd name="T4" fmla="*/ 257 w 364"/>
                <a:gd name="T5" fmla="*/ 467 h 559"/>
                <a:gd name="T6" fmla="*/ 251 w 364"/>
                <a:gd name="T7" fmla="*/ 470 h 559"/>
                <a:gd name="T8" fmla="*/ 250 w 364"/>
                <a:gd name="T9" fmla="*/ 470 h 559"/>
                <a:gd name="T10" fmla="*/ 250 w 364"/>
                <a:gd name="T11" fmla="*/ 470 h 559"/>
                <a:gd name="T12" fmla="*/ 247 w 364"/>
                <a:gd name="T13" fmla="*/ 472 h 559"/>
                <a:gd name="T14" fmla="*/ 218 w 364"/>
                <a:gd name="T15" fmla="*/ 479 h 559"/>
                <a:gd name="T16" fmla="*/ 195 w 364"/>
                <a:gd name="T17" fmla="*/ 480 h 559"/>
                <a:gd name="T18" fmla="*/ 155 w 364"/>
                <a:gd name="T19" fmla="*/ 473 h 559"/>
                <a:gd name="T20" fmla="*/ 125 w 364"/>
                <a:gd name="T21" fmla="*/ 428 h 559"/>
                <a:gd name="T22" fmla="*/ 114 w 364"/>
                <a:gd name="T23" fmla="*/ 321 h 559"/>
                <a:gd name="T24" fmla="*/ 114 w 364"/>
                <a:gd name="T25" fmla="*/ 256 h 559"/>
                <a:gd name="T26" fmla="*/ 128 w 364"/>
                <a:gd name="T27" fmla="*/ 125 h 559"/>
                <a:gd name="T28" fmla="*/ 155 w 364"/>
                <a:gd name="T29" fmla="*/ 89 h 559"/>
                <a:gd name="T30" fmla="*/ 183 w 364"/>
                <a:gd name="T31" fmla="*/ 81 h 559"/>
                <a:gd name="T32" fmla="*/ 197 w 364"/>
                <a:gd name="T33" fmla="*/ 82 h 559"/>
                <a:gd name="T34" fmla="*/ 233 w 364"/>
                <a:gd name="T35" fmla="*/ 98 h 559"/>
                <a:gd name="T36" fmla="*/ 248 w 364"/>
                <a:gd name="T37" fmla="*/ 131 h 559"/>
                <a:gd name="T38" fmla="*/ 251 w 364"/>
                <a:gd name="T39" fmla="*/ 163 h 559"/>
                <a:gd name="T40" fmla="*/ 251 w 364"/>
                <a:gd name="T41" fmla="*/ 163 h 559"/>
                <a:gd name="T42" fmla="*/ 251 w 364"/>
                <a:gd name="T43" fmla="*/ 163 h 559"/>
                <a:gd name="T44" fmla="*/ 269 w 364"/>
                <a:gd name="T45" fmla="*/ 163 h 559"/>
                <a:gd name="T46" fmla="*/ 362 w 364"/>
                <a:gd name="T47" fmla="*/ 163 h 559"/>
                <a:gd name="T48" fmla="*/ 363 w 364"/>
                <a:gd name="T49" fmla="*/ 163 h 559"/>
                <a:gd name="T50" fmla="*/ 363 w 364"/>
                <a:gd name="T51" fmla="*/ 163 h 559"/>
                <a:gd name="T52" fmla="*/ 363 w 364"/>
                <a:gd name="T53" fmla="*/ 138 h 559"/>
                <a:gd name="T54" fmla="*/ 331 w 364"/>
                <a:gd name="T55" fmla="*/ 58 h 559"/>
                <a:gd name="T56" fmla="*/ 263 w 364"/>
                <a:gd name="T57" fmla="*/ 12 h 559"/>
                <a:gd name="T58" fmla="*/ 192 w 364"/>
                <a:gd name="T59" fmla="*/ 0 h 559"/>
                <a:gd name="T60" fmla="*/ 83 w 364"/>
                <a:gd name="T61" fmla="*/ 24 h 559"/>
                <a:gd name="T62" fmla="*/ 15 w 364"/>
                <a:gd name="T63" fmla="*/ 114 h 559"/>
                <a:gd name="T64" fmla="*/ 0 w 364"/>
                <a:gd name="T65" fmla="*/ 242 h 559"/>
                <a:gd name="T66" fmla="*/ 0 w 364"/>
                <a:gd name="T67" fmla="*/ 325 h 559"/>
                <a:gd name="T68" fmla="*/ 22 w 364"/>
                <a:gd name="T69" fmla="*/ 470 h 559"/>
                <a:gd name="T70" fmla="*/ 98 w 364"/>
                <a:gd name="T71" fmla="*/ 544 h 559"/>
                <a:gd name="T72" fmla="*/ 212 w 364"/>
                <a:gd name="T73" fmla="*/ 559 h 559"/>
                <a:gd name="T74" fmla="*/ 248 w 364"/>
                <a:gd name="T75" fmla="*/ 558 h 559"/>
                <a:gd name="T76" fmla="*/ 349 w 364"/>
                <a:gd name="T77" fmla="*/ 543 h 559"/>
                <a:gd name="T78" fmla="*/ 360 w 364"/>
                <a:gd name="T79" fmla="*/ 540 h 559"/>
                <a:gd name="T80" fmla="*/ 363 w 364"/>
                <a:gd name="T81" fmla="*/ 537 h 559"/>
                <a:gd name="T82" fmla="*/ 363 w 364"/>
                <a:gd name="T83" fmla="*/ 527 h 559"/>
                <a:gd name="T84" fmla="*/ 363 w 364"/>
                <a:gd name="T85" fmla="*/ 364 h 559"/>
                <a:gd name="T86" fmla="*/ 364 w 364"/>
                <a:gd name="T87" fmla="*/ 267 h 559"/>
                <a:gd name="T88" fmla="*/ 364 w 364"/>
                <a:gd name="T89" fmla="*/ 267 h 559"/>
                <a:gd name="T90" fmla="*/ 364 w 364"/>
                <a:gd name="T91" fmla="*/ 267 h 559"/>
                <a:gd name="T92" fmla="*/ 337 w 364"/>
                <a:gd name="T93" fmla="*/ 267 h 559"/>
                <a:gd name="T94" fmla="*/ 193 w 364"/>
                <a:gd name="T95" fmla="*/ 267 h 559"/>
                <a:gd name="T96" fmla="*/ 190 w 364"/>
                <a:gd name="T97" fmla="*/ 280 h 559"/>
                <a:gd name="T98" fmla="*/ 189 w 364"/>
                <a:gd name="T99" fmla="*/ 347 h 559"/>
                <a:gd name="T100" fmla="*/ 189 w 364"/>
                <a:gd name="T101" fmla="*/ 348 h 559"/>
                <a:gd name="T102" fmla="*/ 189 w 364"/>
                <a:gd name="T103" fmla="*/ 348 h 559"/>
                <a:gd name="T104" fmla="*/ 192 w 364"/>
                <a:gd name="T105" fmla="*/ 348 h 559"/>
                <a:gd name="T106" fmla="*/ 232 w 364"/>
                <a:gd name="T107" fmla="*/ 348 h 559"/>
                <a:gd name="T108" fmla="*/ 257 w 364"/>
                <a:gd name="T109" fmla="*/ 348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4" h="559">
                  <a:moveTo>
                    <a:pt x="257" y="348"/>
                  </a:moveTo>
                  <a:lnTo>
                    <a:pt x="256" y="351"/>
                  </a:lnTo>
                  <a:lnTo>
                    <a:pt x="257" y="367"/>
                  </a:lnTo>
                  <a:lnTo>
                    <a:pt x="256" y="422"/>
                  </a:lnTo>
                  <a:lnTo>
                    <a:pt x="256" y="465"/>
                  </a:lnTo>
                  <a:lnTo>
                    <a:pt x="257" y="467"/>
                  </a:lnTo>
                  <a:lnTo>
                    <a:pt x="253" y="470"/>
                  </a:lnTo>
                  <a:lnTo>
                    <a:pt x="251" y="470"/>
                  </a:lnTo>
                  <a:lnTo>
                    <a:pt x="251" y="470"/>
                  </a:lnTo>
                  <a:lnTo>
                    <a:pt x="250" y="470"/>
                  </a:lnTo>
                  <a:lnTo>
                    <a:pt x="251" y="470"/>
                  </a:lnTo>
                  <a:lnTo>
                    <a:pt x="250" y="470"/>
                  </a:lnTo>
                  <a:lnTo>
                    <a:pt x="251" y="470"/>
                  </a:lnTo>
                  <a:lnTo>
                    <a:pt x="247" y="472"/>
                  </a:lnTo>
                  <a:lnTo>
                    <a:pt x="238" y="474"/>
                  </a:lnTo>
                  <a:lnTo>
                    <a:pt x="218" y="479"/>
                  </a:lnTo>
                  <a:lnTo>
                    <a:pt x="200" y="480"/>
                  </a:lnTo>
                  <a:lnTo>
                    <a:pt x="195" y="480"/>
                  </a:lnTo>
                  <a:lnTo>
                    <a:pt x="179" y="480"/>
                  </a:lnTo>
                  <a:lnTo>
                    <a:pt x="155" y="473"/>
                  </a:lnTo>
                  <a:lnTo>
                    <a:pt x="136" y="457"/>
                  </a:lnTo>
                  <a:lnTo>
                    <a:pt x="125" y="428"/>
                  </a:lnTo>
                  <a:lnTo>
                    <a:pt x="118" y="384"/>
                  </a:lnTo>
                  <a:lnTo>
                    <a:pt x="114" y="321"/>
                  </a:lnTo>
                  <a:lnTo>
                    <a:pt x="114" y="281"/>
                  </a:lnTo>
                  <a:lnTo>
                    <a:pt x="114" y="256"/>
                  </a:lnTo>
                  <a:lnTo>
                    <a:pt x="114" y="206"/>
                  </a:lnTo>
                  <a:lnTo>
                    <a:pt x="128" y="125"/>
                  </a:lnTo>
                  <a:lnTo>
                    <a:pt x="143" y="98"/>
                  </a:lnTo>
                  <a:lnTo>
                    <a:pt x="155" y="89"/>
                  </a:lnTo>
                  <a:lnTo>
                    <a:pt x="167" y="83"/>
                  </a:lnTo>
                  <a:lnTo>
                    <a:pt x="183" y="81"/>
                  </a:lnTo>
                  <a:lnTo>
                    <a:pt x="185" y="81"/>
                  </a:lnTo>
                  <a:lnTo>
                    <a:pt x="197" y="82"/>
                  </a:lnTo>
                  <a:lnTo>
                    <a:pt x="218" y="88"/>
                  </a:lnTo>
                  <a:lnTo>
                    <a:pt x="233" y="98"/>
                  </a:lnTo>
                  <a:lnTo>
                    <a:pt x="242" y="113"/>
                  </a:lnTo>
                  <a:lnTo>
                    <a:pt x="248" y="131"/>
                  </a:lnTo>
                  <a:lnTo>
                    <a:pt x="250" y="152"/>
                  </a:lnTo>
                  <a:lnTo>
                    <a:pt x="251" y="163"/>
                  </a:lnTo>
                  <a:lnTo>
                    <a:pt x="250" y="163"/>
                  </a:lnTo>
                  <a:lnTo>
                    <a:pt x="251" y="163"/>
                  </a:lnTo>
                  <a:lnTo>
                    <a:pt x="250" y="163"/>
                  </a:lnTo>
                  <a:lnTo>
                    <a:pt x="251" y="163"/>
                  </a:lnTo>
                  <a:lnTo>
                    <a:pt x="253" y="163"/>
                  </a:lnTo>
                  <a:lnTo>
                    <a:pt x="269" y="163"/>
                  </a:lnTo>
                  <a:lnTo>
                    <a:pt x="322" y="163"/>
                  </a:lnTo>
                  <a:lnTo>
                    <a:pt x="362" y="163"/>
                  </a:lnTo>
                  <a:lnTo>
                    <a:pt x="364" y="163"/>
                  </a:lnTo>
                  <a:lnTo>
                    <a:pt x="363" y="163"/>
                  </a:lnTo>
                  <a:lnTo>
                    <a:pt x="364" y="163"/>
                  </a:lnTo>
                  <a:lnTo>
                    <a:pt x="363" y="163"/>
                  </a:lnTo>
                  <a:lnTo>
                    <a:pt x="364" y="163"/>
                  </a:lnTo>
                  <a:lnTo>
                    <a:pt x="363" y="138"/>
                  </a:lnTo>
                  <a:lnTo>
                    <a:pt x="352" y="93"/>
                  </a:lnTo>
                  <a:lnTo>
                    <a:pt x="331" y="58"/>
                  </a:lnTo>
                  <a:lnTo>
                    <a:pt x="301" y="30"/>
                  </a:lnTo>
                  <a:lnTo>
                    <a:pt x="263" y="12"/>
                  </a:lnTo>
                  <a:lnTo>
                    <a:pt x="217" y="3"/>
                  </a:lnTo>
                  <a:lnTo>
                    <a:pt x="192" y="0"/>
                  </a:lnTo>
                  <a:lnTo>
                    <a:pt x="148" y="4"/>
                  </a:lnTo>
                  <a:lnTo>
                    <a:pt x="83" y="24"/>
                  </a:lnTo>
                  <a:lnTo>
                    <a:pt x="41" y="62"/>
                  </a:lnTo>
                  <a:lnTo>
                    <a:pt x="15" y="114"/>
                  </a:lnTo>
                  <a:lnTo>
                    <a:pt x="4" y="175"/>
                  </a:lnTo>
                  <a:lnTo>
                    <a:pt x="0" y="242"/>
                  </a:lnTo>
                  <a:lnTo>
                    <a:pt x="0" y="275"/>
                  </a:lnTo>
                  <a:lnTo>
                    <a:pt x="0" y="325"/>
                  </a:lnTo>
                  <a:lnTo>
                    <a:pt x="6" y="406"/>
                  </a:lnTo>
                  <a:lnTo>
                    <a:pt x="22" y="470"/>
                  </a:lnTo>
                  <a:lnTo>
                    <a:pt x="51" y="516"/>
                  </a:lnTo>
                  <a:lnTo>
                    <a:pt x="98" y="544"/>
                  </a:lnTo>
                  <a:lnTo>
                    <a:pt x="167" y="558"/>
                  </a:lnTo>
                  <a:lnTo>
                    <a:pt x="212" y="559"/>
                  </a:lnTo>
                  <a:lnTo>
                    <a:pt x="223" y="559"/>
                  </a:lnTo>
                  <a:lnTo>
                    <a:pt x="248" y="558"/>
                  </a:lnTo>
                  <a:lnTo>
                    <a:pt x="302" y="551"/>
                  </a:lnTo>
                  <a:lnTo>
                    <a:pt x="349" y="543"/>
                  </a:lnTo>
                  <a:lnTo>
                    <a:pt x="358" y="540"/>
                  </a:lnTo>
                  <a:lnTo>
                    <a:pt x="360" y="540"/>
                  </a:lnTo>
                  <a:lnTo>
                    <a:pt x="362" y="539"/>
                  </a:lnTo>
                  <a:lnTo>
                    <a:pt x="363" y="537"/>
                  </a:lnTo>
                  <a:lnTo>
                    <a:pt x="364" y="535"/>
                  </a:lnTo>
                  <a:lnTo>
                    <a:pt x="363" y="527"/>
                  </a:lnTo>
                  <a:lnTo>
                    <a:pt x="364" y="488"/>
                  </a:lnTo>
                  <a:lnTo>
                    <a:pt x="363" y="364"/>
                  </a:lnTo>
                  <a:lnTo>
                    <a:pt x="363" y="273"/>
                  </a:lnTo>
                  <a:lnTo>
                    <a:pt x="364" y="267"/>
                  </a:lnTo>
                  <a:lnTo>
                    <a:pt x="363" y="267"/>
                  </a:lnTo>
                  <a:lnTo>
                    <a:pt x="364" y="267"/>
                  </a:lnTo>
                  <a:lnTo>
                    <a:pt x="363" y="267"/>
                  </a:lnTo>
                  <a:lnTo>
                    <a:pt x="364" y="267"/>
                  </a:lnTo>
                  <a:lnTo>
                    <a:pt x="361" y="267"/>
                  </a:lnTo>
                  <a:lnTo>
                    <a:pt x="337" y="267"/>
                  </a:lnTo>
                  <a:lnTo>
                    <a:pt x="255" y="267"/>
                  </a:lnTo>
                  <a:lnTo>
                    <a:pt x="193" y="267"/>
                  </a:lnTo>
                  <a:lnTo>
                    <a:pt x="190" y="267"/>
                  </a:lnTo>
                  <a:lnTo>
                    <a:pt x="190" y="280"/>
                  </a:lnTo>
                  <a:lnTo>
                    <a:pt x="189" y="318"/>
                  </a:lnTo>
                  <a:lnTo>
                    <a:pt x="189" y="347"/>
                  </a:lnTo>
                  <a:lnTo>
                    <a:pt x="190" y="348"/>
                  </a:lnTo>
                  <a:lnTo>
                    <a:pt x="189" y="348"/>
                  </a:lnTo>
                  <a:lnTo>
                    <a:pt x="190" y="348"/>
                  </a:lnTo>
                  <a:lnTo>
                    <a:pt x="189" y="348"/>
                  </a:lnTo>
                  <a:lnTo>
                    <a:pt x="190" y="348"/>
                  </a:lnTo>
                  <a:lnTo>
                    <a:pt x="192" y="348"/>
                  </a:lnTo>
                  <a:lnTo>
                    <a:pt x="201" y="348"/>
                  </a:lnTo>
                  <a:lnTo>
                    <a:pt x="232" y="348"/>
                  </a:lnTo>
                  <a:lnTo>
                    <a:pt x="255" y="348"/>
                  </a:lnTo>
                  <a:lnTo>
                    <a:pt x="257" y="348"/>
                  </a:lnTo>
                  <a:lnTo>
                    <a:pt x="257" y="348"/>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22" name="Freeform 19">
              <a:extLst>
                <a:ext uri="{FF2B5EF4-FFF2-40B4-BE49-F238E27FC236}">
                  <a16:creationId xmlns:a16="http://schemas.microsoft.com/office/drawing/2014/main" id="{4C3D2DA3-E92C-42B7-911C-EC1FD4F89F50}"/>
                </a:ext>
              </a:extLst>
            </p:cNvPr>
            <p:cNvSpPr>
              <a:spLocks noChangeAspect="1"/>
            </p:cNvSpPr>
            <p:nvPr/>
          </p:nvSpPr>
          <p:spPr bwMode="auto">
            <a:xfrm>
              <a:off x="4530" y="3797"/>
              <a:ext cx="261" cy="108"/>
            </a:xfrm>
            <a:custGeom>
              <a:avLst/>
              <a:gdLst>
                <a:gd name="T0" fmla="*/ 149 w 524"/>
                <a:gd name="T1" fmla="*/ 182 h 215"/>
                <a:gd name="T2" fmla="*/ 148 w 524"/>
                <a:gd name="T3" fmla="*/ 182 h 215"/>
                <a:gd name="T4" fmla="*/ 149 w 524"/>
                <a:gd name="T5" fmla="*/ 182 h 215"/>
                <a:gd name="T6" fmla="*/ 148 w 524"/>
                <a:gd name="T7" fmla="*/ 182 h 215"/>
                <a:gd name="T8" fmla="*/ 149 w 524"/>
                <a:gd name="T9" fmla="*/ 182 h 215"/>
                <a:gd name="T10" fmla="*/ 161 w 524"/>
                <a:gd name="T11" fmla="*/ 193 h 215"/>
                <a:gd name="T12" fmla="*/ 188 w 524"/>
                <a:gd name="T13" fmla="*/ 207 h 215"/>
                <a:gd name="T14" fmla="*/ 215 w 524"/>
                <a:gd name="T15" fmla="*/ 215 h 215"/>
                <a:gd name="T16" fmla="*/ 241 w 524"/>
                <a:gd name="T17" fmla="*/ 215 h 215"/>
                <a:gd name="T18" fmla="*/ 266 w 524"/>
                <a:gd name="T19" fmla="*/ 210 h 215"/>
                <a:gd name="T20" fmla="*/ 290 w 524"/>
                <a:gd name="T21" fmla="*/ 200 h 215"/>
                <a:gd name="T22" fmla="*/ 302 w 524"/>
                <a:gd name="T23" fmla="*/ 193 h 215"/>
                <a:gd name="T24" fmla="*/ 310 w 524"/>
                <a:gd name="T25" fmla="*/ 187 h 215"/>
                <a:gd name="T26" fmla="*/ 338 w 524"/>
                <a:gd name="T27" fmla="*/ 170 h 215"/>
                <a:gd name="T28" fmla="*/ 418 w 524"/>
                <a:gd name="T29" fmla="*/ 116 h 215"/>
                <a:gd name="T30" fmla="*/ 504 w 524"/>
                <a:gd name="T31" fmla="*/ 58 h 215"/>
                <a:gd name="T32" fmla="*/ 524 w 524"/>
                <a:gd name="T33" fmla="*/ 46 h 215"/>
                <a:gd name="T34" fmla="*/ 523 w 524"/>
                <a:gd name="T35" fmla="*/ 46 h 215"/>
                <a:gd name="T36" fmla="*/ 524 w 524"/>
                <a:gd name="T37" fmla="*/ 46 h 215"/>
                <a:gd name="T38" fmla="*/ 523 w 524"/>
                <a:gd name="T39" fmla="*/ 46 h 215"/>
                <a:gd name="T40" fmla="*/ 524 w 524"/>
                <a:gd name="T41" fmla="*/ 46 h 215"/>
                <a:gd name="T42" fmla="*/ 524 w 524"/>
                <a:gd name="T43" fmla="*/ 39 h 215"/>
                <a:gd name="T44" fmla="*/ 523 w 524"/>
                <a:gd name="T45" fmla="*/ 18 h 215"/>
                <a:gd name="T46" fmla="*/ 523 w 524"/>
                <a:gd name="T47" fmla="*/ 1 h 215"/>
                <a:gd name="T48" fmla="*/ 524 w 524"/>
                <a:gd name="T49" fmla="*/ 0 h 215"/>
                <a:gd name="T50" fmla="*/ 514 w 524"/>
                <a:gd name="T51" fmla="*/ 0 h 215"/>
                <a:gd name="T52" fmla="*/ 442 w 524"/>
                <a:gd name="T53" fmla="*/ 0 h 215"/>
                <a:gd name="T54" fmla="*/ 197 w 524"/>
                <a:gd name="T55" fmla="*/ 0 h 215"/>
                <a:gd name="T56" fmla="*/ 11 w 524"/>
                <a:gd name="T57" fmla="*/ 0 h 215"/>
                <a:gd name="T58" fmla="*/ 1 w 524"/>
                <a:gd name="T59" fmla="*/ 0 h 215"/>
                <a:gd name="T60" fmla="*/ 0 w 524"/>
                <a:gd name="T61" fmla="*/ 3 h 215"/>
                <a:gd name="T62" fmla="*/ 1 w 524"/>
                <a:gd name="T63" fmla="*/ 19 h 215"/>
                <a:gd name="T64" fmla="*/ 0 w 524"/>
                <a:gd name="T65" fmla="*/ 77 h 215"/>
                <a:gd name="T66" fmla="*/ 0 w 524"/>
                <a:gd name="T67" fmla="*/ 120 h 215"/>
                <a:gd name="T68" fmla="*/ 1 w 524"/>
                <a:gd name="T69" fmla="*/ 123 h 215"/>
                <a:gd name="T70" fmla="*/ 0 w 524"/>
                <a:gd name="T71" fmla="*/ 123 h 215"/>
                <a:gd name="T72" fmla="*/ 1 w 524"/>
                <a:gd name="T73" fmla="*/ 123 h 215"/>
                <a:gd name="T74" fmla="*/ 0 w 524"/>
                <a:gd name="T75" fmla="*/ 123 h 215"/>
                <a:gd name="T76" fmla="*/ 1 w 524"/>
                <a:gd name="T77" fmla="*/ 123 h 215"/>
                <a:gd name="T78" fmla="*/ 9 w 524"/>
                <a:gd name="T79" fmla="*/ 121 h 215"/>
                <a:gd name="T80" fmla="*/ 28 w 524"/>
                <a:gd name="T81" fmla="*/ 121 h 215"/>
                <a:gd name="T82" fmla="*/ 74 w 524"/>
                <a:gd name="T83" fmla="*/ 133 h 215"/>
                <a:gd name="T84" fmla="*/ 130 w 524"/>
                <a:gd name="T85" fmla="*/ 167 h 215"/>
                <a:gd name="T86" fmla="*/ 146 w 524"/>
                <a:gd name="T87" fmla="*/ 180 h 215"/>
                <a:gd name="T88" fmla="*/ 145 w 524"/>
                <a:gd name="T89" fmla="*/ 180 h 215"/>
                <a:gd name="T90" fmla="*/ 146 w 524"/>
                <a:gd name="T91" fmla="*/ 180 h 215"/>
                <a:gd name="T92" fmla="*/ 145 w 524"/>
                <a:gd name="T93" fmla="*/ 180 h 215"/>
                <a:gd name="T94" fmla="*/ 146 w 524"/>
                <a:gd name="T95" fmla="*/ 180 h 215"/>
                <a:gd name="T96" fmla="*/ 145 w 524"/>
                <a:gd name="T97" fmla="*/ 180 h 215"/>
                <a:gd name="T98" fmla="*/ 146 w 524"/>
                <a:gd name="T99" fmla="*/ 180 h 215"/>
                <a:gd name="T100" fmla="*/ 145 w 524"/>
                <a:gd name="T101" fmla="*/ 180 h 215"/>
                <a:gd name="T102" fmla="*/ 146 w 524"/>
                <a:gd name="T103" fmla="*/ 180 h 215"/>
                <a:gd name="T104" fmla="*/ 148 w 524"/>
                <a:gd name="T105" fmla="*/ 182 h 215"/>
                <a:gd name="T106" fmla="*/ 149 w 524"/>
                <a:gd name="T107" fmla="*/ 182 h 215"/>
                <a:gd name="T108" fmla="*/ 149 w 524"/>
                <a:gd name="T109" fmla="*/ 18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4" h="215">
                  <a:moveTo>
                    <a:pt x="149" y="182"/>
                  </a:moveTo>
                  <a:lnTo>
                    <a:pt x="148" y="182"/>
                  </a:lnTo>
                  <a:lnTo>
                    <a:pt x="149" y="182"/>
                  </a:lnTo>
                  <a:lnTo>
                    <a:pt x="148" y="182"/>
                  </a:lnTo>
                  <a:lnTo>
                    <a:pt x="149" y="182"/>
                  </a:lnTo>
                  <a:lnTo>
                    <a:pt x="161" y="193"/>
                  </a:lnTo>
                  <a:lnTo>
                    <a:pt x="188" y="207"/>
                  </a:lnTo>
                  <a:lnTo>
                    <a:pt x="215" y="215"/>
                  </a:lnTo>
                  <a:lnTo>
                    <a:pt x="241" y="215"/>
                  </a:lnTo>
                  <a:lnTo>
                    <a:pt x="266" y="210"/>
                  </a:lnTo>
                  <a:lnTo>
                    <a:pt x="290" y="200"/>
                  </a:lnTo>
                  <a:lnTo>
                    <a:pt x="302" y="193"/>
                  </a:lnTo>
                  <a:lnTo>
                    <a:pt x="310" y="187"/>
                  </a:lnTo>
                  <a:lnTo>
                    <a:pt x="338" y="170"/>
                  </a:lnTo>
                  <a:lnTo>
                    <a:pt x="418" y="116"/>
                  </a:lnTo>
                  <a:lnTo>
                    <a:pt x="504" y="58"/>
                  </a:lnTo>
                  <a:lnTo>
                    <a:pt x="524" y="46"/>
                  </a:lnTo>
                  <a:lnTo>
                    <a:pt x="523" y="46"/>
                  </a:lnTo>
                  <a:lnTo>
                    <a:pt x="524" y="46"/>
                  </a:lnTo>
                  <a:lnTo>
                    <a:pt x="523" y="46"/>
                  </a:lnTo>
                  <a:lnTo>
                    <a:pt x="524" y="46"/>
                  </a:lnTo>
                  <a:lnTo>
                    <a:pt x="524" y="39"/>
                  </a:lnTo>
                  <a:lnTo>
                    <a:pt x="523" y="18"/>
                  </a:lnTo>
                  <a:lnTo>
                    <a:pt x="523" y="1"/>
                  </a:lnTo>
                  <a:lnTo>
                    <a:pt x="524" y="0"/>
                  </a:lnTo>
                  <a:lnTo>
                    <a:pt x="514" y="0"/>
                  </a:lnTo>
                  <a:lnTo>
                    <a:pt x="442" y="0"/>
                  </a:lnTo>
                  <a:lnTo>
                    <a:pt x="197" y="0"/>
                  </a:lnTo>
                  <a:lnTo>
                    <a:pt x="11" y="0"/>
                  </a:lnTo>
                  <a:lnTo>
                    <a:pt x="1" y="0"/>
                  </a:lnTo>
                  <a:lnTo>
                    <a:pt x="0" y="3"/>
                  </a:lnTo>
                  <a:lnTo>
                    <a:pt x="1" y="19"/>
                  </a:lnTo>
                  <a:lnTo>
                    <a:pt x="0" y="77"/>
                  </a:lnTo>
                  <a:lnTo>
                    <a:pt x="0" y="120"/>
                  </a:lnTo>
                  <a:lnTo>
                    <a:pt x="1" y="123"/>
                  </a:lnTo>
                  <a:lnTo>
                    <a:pt x="0" y="123"/>
                  </a:lnTo>
                  <a:lnTo>
                    <a:pt x="1" y="123"/>
                  </a:lnTo>
                  <a:lnTo>
                    <a:pt x="0" y="123"/>
                  </a:lnTo>
                  <a:lnTo>
                    <a:pt x="1" y="123"/>
                  </a:lnTo>
                  <a:lnTo>
                    <a:pt x="9" y="121"/>
                  </a:lnTo>
                  <a:lnTo>
                    <a:pt x="28" y="121"/>
                  </a:lnTo>
                  <a:lnTo>
                    <a:pt x="74" y="133"/>
                  </a:lnTo>
                  <a:lnTo>
                    <a:pt x="130" y="167"/>
                  </a:lnTo>
                  <a:lnTo>
                    <a:pt x="146" y="180"/>
                  </a:lnTo>
                  <a:lnTo>
                    <a:pt x="145" y="180"/>
                  </a:lnTo>
                  <a:lnTo>
                    <a:pt x="146" y="180"/>
                  </a:lnTo>
                  <a:lnTo>
                    <a:pt x="145" y="180"/>
                  </a:lnTo>
                  <a:lnTo>
                    <a:pt x="146" y="180"/>
                  </a:lnTo>
                  <a:lnTo>
                    <a:pt x="145" y="180"/>
                  </a:lnTo>
                  <a:lnTo>
                    <a:pt x="146" y="180"/>
                  </a:lnTo>
                  <a:lnTo>
                    <a:pt x="145" y="180"/>
                  </a:lnTo>
                  <a:lnTo>
                    <a:pt x="146" y="180"/>
                  </a:lnTo>
                  <a:lnTo>
                    <a:pt x="148" y="182"/>
                  </a:lnTo>
                  <a:lnTo>
                    <a:pt x="149" y="182"/>
                  </a:lnTo>
                  <a:lnTo>
                    <a:pt x="149" y="182"/>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23" name="Freeform 20">
              <a:extLst>
                <a:ext uri="{FF2B5EF4-FFF2-40B4-BE49-F238E27FC236}">
                  <a16:creationId xmlns:a16="http://schemas.microsoft.com/office/drawing/2014/main" id="{5987A430-E72D-4FB0-A6DC-49FB1BEE58A6}"/>
                </a:ext>
              </a:extLst>
            </p:cNvPr>
            <p:cNvSpPr>
              <a:spLocks noChangeAspect="1"/>
            </p:cNvSpPr>
            <p:nvPr/>
          </p:nvSpPr>
          <p:spPr bwMode="auto">
            <a:xfrm>
              <a:off x="4530" y="3941"/>
              <a:ext cx="261" cy="129"/>
            </a:xfrm>
            <a:custGeom>
              <a:avLst/>
              <a:gdLst>
                <a:gd name="T0" fmla="*/ 280 w 524"/>
                <a:gd name="T1" fmla="*/ 38 h 257"/>
                <a:gd name="T2" fmla="*/ 280 w 524"/>
                <a:gd name="T3" fmla="*/ 38 h 257"/>
                <a:gd name="T4" fmla="*/ 279 w 524"/>
                <a:gd name="T5" fmla="*/ 37 h 257"/>
                <a:gd name="T6" fmla="*/ 267 w 524"/>
                <a:gd name="T7" fmla="*/ 28 h 257"/>
                <a:gd name="T8" fmla="*/ 264 w 524"/>
                <a:gd name="T9" fmla="*/ 23 h 257"/>
                <a:gd name="T10" fmla="*/ 226 w 524"/>
                <a:gd name="T11" fmla="*/ 6 h 257"/>
                <a:gd name="T12" fmla="*/ 183 w 524"/>
                <a:gd name="T13" fmla="*/ 0 h 257"/>
                <a:gd name="T14" fmla="*/ 146 w 524"/>
                <a:gd name="T15" fmla="*/ 7 h 257"/>
                <a:gd name="T16" fmla="*/ 141 w 524"/>
                <a:gd name="T17" fmla="*/ 9 h 257"/>
                <a:gd name="T18" fmla="*/ 130 w 524"/>
                <a:gd name="T19" fmla="*/ 15 h 257"/>
                <a:gd name="T20" fmla="*/ 129 w 524"/>
                <a:gd name="T21" fmla="*/ 15 h 257"/>
                <a:gd name="T22" fmla="*/ 129 w 524"/>
                <a:gd name="T23" fmla="*/ 15 h 257"/>
                <a:gd name="T24" fmla="*/ 127 w 524"/>
                <a:gd name="T25" fmla="*/ 17 h 257"/>
                <a:gd name="T26" fmla="*/ 50 w 524"/>
                <a:gd name="T27" fmla="*/ 69 h 257"/>
                <a:gd name="T28" fmla="*/ 1 w 524"/>
                <a:gd name="T29" fmla="*/ 101 h 257"/>
                <a:gd name="T30" fmla="*/ 1 w 524"/>
                <a:gd name="T31" fmla="*/ 127 h 257"/>
                <a:gd name="T32" fmla="*/ 0 w 524"/>
                <a:gd name="T33" fmla="*/ 254 h 257"/>
                <a:gd name="T34" fmla="*/ 11 w 524"/>
                <a:gd name="T35" fmla="*/ 257 h 257"/>
                <a:gd name="T36" fmla="*/ 327 w 524"/>
                <a:gd name="T37" fmla="*/ 257 h 257"/>
                <a:gd name="T38" fmla="*/ 524 w 524"/>
                <a:gd name="T39" fmla="*/ 257 h 257"/>
                <a:gd name="T40" fmla="*/ 523 w 524"/>
                <a:gd name="T41" fmla="*/ 188 h 257"/>
                <a:gd name="T42" fmla="*/ 524 w 524"/>
                <a:gd name="T43" fmla="*/ 145 h 257"/>
                <a:gd name="T44" fmla="*/ 524 w 524"/>
                <a:gd name="T45" fmla="*/ 145 h 257"/>
                <a:gd name="T46" fmla="*/ 524 w 524"/>
                <a:gd name="T47" fmla="*/ 145 h 257"/>
                <a:gd name="T48" fmla="*/ 504 w 524"/>
                <a:gd name="T49" fmla="*/ 154 h 257"/>
                <a:gd name="T50" fmla="*/ 449 w 524"/>
                <a:gd name="T51" fmla="*/ 158 h 257"/>
                <a:gd name="T52" fmla="*/ 366 w 524"/>
                <a:gd name="T53" fmla="*/ 119 h 257"/>
                <a:gd name="T54" fmla="*/ 342 w 524"/>
                <a:gd name="T55" fmla="*/ 98 h 257"/>
                <a:gd name="T56" fmla="*/ 342 w 524"/>
                <a:gd name="T57" fmla="*/ 98 h 257"/>
                <a:gd name="T58" fmla="*/ 342 w 524"/>
                <a:gd name="T59" fmla="*/ 98 h 257"/>
                <a:gd name="T60" fmla="*/ 342 w 524"/>
                <a:gd name="T61" fmla="*/ 98 h 257"/>
                <a:gd name="T62" fmla="*/ 341 w 524"/>
                <a:gd name="T63" fmla="*/ 97 h 257"/>
                <a:gd name="T64" fmla="*/ 304 w 524"/>
                <a:gd name="T65" fmla="*/ 61 h 257"/>
                <a:gd name="T66" fmla="*/ 281 w 524"/>
                <a:gd name="T67" fmla="*/ 3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4" h="257">
                  <a:moveTo>
                    <a:pt x="281" y="38"/>
                  </a:moveTo>
                  <a:lnTo>
                    <a:pt x="280" y="38"/>
                  </a:lnTo>
                  <a:lnTo>
                    <a:pt x="281" y="38"/>
                  </a:lnTo>
                  <a:lnTo>
                    <a:pt x="280" y="38"/>
                  </a:lnTo>
                  <a:lnTo>
                    <a:pt x="281" y="38"/>
                  </a:lnTo>
                  <a:lnTo>
                    <a:pt x="279" y="37"/>
                  </a:lnTo>
                  <a:lnTo>
                    <a:pt x="274" y="33"/>
                  </a:lnTo>
                  <a:lnTo>
                    <a:pt x="267" y="28"/>
                  </a:lnTo>
                  <a:lnTo>
                    <a:pt x="264" y="24"/>
                  </a:lnTo>
                  <a:lnTo>
                    <a:pt x="264" y="23"/>
                  </a:lnTo>
                  <a:lnTo>
                    <a:pt x="251" y="16"/>
                  </a:lnTo>
                  <a:lnTo>
                    <a:pt x="226" y="6"/>
                  </a:lnTo>
                  <a:lnTo>
                    <a:pt x="204" y="0"/>
                  </a:lnTo>
                  <a:lnTo>
                    <a:pt x="183" y="0"/>
                  </a:lnTo>
                  <a:lnTo>
                    <a:pt x="151" y="6"/>
                  </a:lnTo>
                  <a:lnTo>
                    <a:pt x="146" y="7"/>
                  </a:lnTo>
                  <a:lnTo>
                    <a:pt x="144" y="8"/>
                  </a:lnTo>
                  <a:lnTo>
                    <a:pt x="141" y="9"/>
                  </a:lnTo>
                  <a:lnTo>
                    <a:pt x="135" y="13"/>
                  </a:lnTo>
                  <a:lnTo>
                    <a:pt x="130" y="15"/>
                  </a:lnTo>
                  <a:lnTo>
                    <a:pt x="130" y="15"/>
                  </a:lnTo>
                  <a:lnTo>
                    <a:pt x="129" y="15"/>
                  </a:lnTo>
                  <a:lnTo>
                    <a:pt x="130" y="15"/>
                  </a:lnTo>
                  <a:lnTo>
                    <a:pt x="129" y="15"/>
                  </a:lnTo>
                  <a:lnTo>
                    <a:pt x="130" y="15"/>
                  </a:lnTo>
                  <a:lnTo>
                    <a:pt x="127" y="17"/>
                  </a:lnTo>
                  <a:lnTo>
                    <a:pt x="110" y="29"/>
                  </a:lnTo>
                  <a:lnTo>
                    <a:pt x="50" y="69"/>
                  </a:lnTo>
                  <a:lnTo>
                    <a:pt x="4" y="100"/>
                  </a:lnTo>
                  <a:lnTo>
                    <a:pt x="1" y="101"/>
                  </a:lnTo>
                  <a:lnTo>
                    <a:pt x="0" y="105"/>
                  </a:lnTo>
                  <a:lnTo>
                    <a:pt x="1" y="127"/>
                  </a:lnTo>
                  <a:lnTo>
                    <a:pt x="0" y="199"/>
                  </a:lnTo>
                  <a:lnTo>
                    <a:pt x="0" y="254"/>
                  </a:lnTo>
                  <a:lnTo>
                    <a:pt x="1" y="257"/>
                  </a:lnTo>
                  <a:lnTo>
                    <a:pt x="11" y="257"/>
                  </a:lnTo>
                  <a:lnTo>
                    <a:pt x="82" y="257"/>
                  </a:lnTo>
                  <a:lnTo>
                    <a:pt x="327" y="257"/>
                  </a:lnTo>
                  <a:lnTo>
                    <a:pt x="514" y="257"/>
                  </a:lnTo>
                  <a:lnTo>
                    <a:pt x="524" y="257"/>
                  </a:lnTo>
                  <a:lnTo>
                    <a:pt x="524" y="239"/>
                  </a:lnTo>
                  <a:lnTo>
                    <a:pt x="523" y="188"/>
                  </a:lnTo>
                  <a:lnTo>
                    <a:pt x="523" y="147"/>
                  </a:lnTo>
                  <a:lnTo>
                    <a:pt x="524" y="145"/>
                  </a:lnTo>
                  <a:lnTo>
                    <a:pt x="523" y="145"/>
                  </a:lnTo>
                  <a:lnTo>
                    <a:pt x="524" y="145"/>
                  </a:lnTo>
                  <a:lnTo>
                    <a:pt x="523" y="145"/>
                  </a:lnTo>
                  <a:lnTo>
                    <a:pt x="524" y="145"/>
                  </a:lnTo>
                  <a:lnTo>
                    <a:pt x="519" y="147"/>
                  </a:lnTo>
                  <a:lnTo>
                    <a:pt x="504" y="154"/>
                  </a:lnTo>
                  <a:lnTo>
                    <a:pt x="480" y="159"/>
                  </a:lnTo>
                  <a:lnTo>
                    <a:pt x="449" y="158"/>
                  </a:lnTo>
                  <a:lnTo>
                    <a:pt x="410" y="145"/>
                  </a:lnTo>
                  <a:lnTo>
                    <a:pt x="366" y="119"/>
                  </a:lnTo>
                  <a:lnTo>
                    <a:pt x="343" y="98"/>
                  </a:lnTo>
                  <a:lnTo>
                    <a:pt x="342" y="98"/>
                  </a:lnTo>
                  <a:lnTo>
                    <a:pt x="343" y="98"/>
                  </a:lnTo>
                  <a:lnTo>
                    <a:pt x="342" y="98"/>
                  </a:lnTo>
                  <a:lnTo>
                    <a:pt x="343" y="98"/>
                  </a:lnTo>
                  <a:lnTo>
                    <a:pt x="342" y="98"/>
                  </a:lnTo>
                  <a:lnTo>
                    <a:pt x="343" y="98"/>
                  </a:lnTo>
                  <a:lnTo>
                    <a:pt x="342" y="98"/>
                  </a:lnTo>
                  <a:lnTo>
                    <a:pt x="343" y="98"/>
                  </a:lnTo>
                  <a:lnTo>
                    <a:pt x="341" y="97"/>
                  </a:lnTo>
                  <a:lnTo>
                    <a:pt x="333" y="89"/>
                  </a:lnTo>
                  <a:lnTo>
                    <a:pt x="304" y="61"/>
                  </a:lnTo>
                  <a:lnTo>
                    <a:pt x="282" y="40"/>
                  </a:lnTo>
                  <a:lnTo>
                    <a:pt x="281" y="38"/>
                  </a:lnTo>
                  <a:lnTo>
                    <a:pt x="281" y="38"/>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27" name="Freeform 21">
              <a:extLst>
                <a:ext uri="{FF2B5EF4-FFF2-40B4-BE49-F238E27FC236}">
                  <a16:creationId xmlns:a16="http://schemas.microsoft.com/office/drawing/2014/main" id="{61C1C3F5-1591-45DD-AF09-A7EDBBBA43EB}"/>
                </a:ext>
              </a:extLst>
            </p:cNvPr>
            <p:cNvSpPr>
              <a:spLocks noChangeAspect="1"/>
            </p:cNvSpPr>
            <p:nvPr/>
          </p:nvSpPr>
          <p:spPr bwMode="auto">
            <a:xfrm>
              <a:off x="4530" y="3876"/>
              <a:ext cx="75" cy="32"/>
            </a:xfrm>
            <a:custGeom>
              <a:avLst/>
              <a:gdLst>
                <a:gd name="T0" fmla="*/ 134 w 150"/>
                <a:gd name="T1" fmla="*/ 29 h 64"/>
                <a:gd name="T2" fmla="*/ 118 w 150"/>
                <a:gd name="T3" fmla="*/ 19 h 64"/>
                <a:gd name="T4" fmla="*/ 88 w 150"/>
                <a:gd name="T5" fmla="*/ 5 h 64"/>
                <a:gd name="T6" fmla="*/ 60 w 150"/>
                <a:gd name="T7" fmla="*/ 0 h 64"/>
                <a:gd name="T8" fmla="*/ 37 w 150"/>
                <a:gd name="T9" fmla="*/ 0 h 64"/>
                <a:gd name="T10" fmla="*/ 17 w 150"/>
                <a:gd name="T11" fmla="*/ 4 h 64"/>
                <a:gd name="T12" fmla="*/ 5 w 150"/>
                <a:gd name="T13" fmla="*/ 8 h 64"/>
                <a:gd name="T14" fmla="*/ 1 w 150"/>
                <a:gd name="T15" fmla="*/ 9 h 64"/>
                <a:gd name="T16" fmla="*/ 0 w 150"/>
                <a:gd name="T17" fmla="*/ 9 h 64"/>
                <a:gd name="T18" fmla="*/ 1 w 150"/>
                <a:gd name="T19" fmla="*/ 9 h 64"/>
                <a:gd name="T20" fmla="*/ 0 w 150"/>
                <a:gd name="T21" fmla="*/ 9 h 64"/>
                <a:gd name="T22" fmla="*/ 1 w 150"/>
                <a:gd name="T23" fmla="*/ 9 h 64"/>
                <a:gd name="T24" fmla="*/ 1 w 150"/>
                <a:gd name="T25" fmla="*/ 19 h 64"/>
                <a:gd name="T26" fmla="*/ 0 w 150"/>
                <a:gd name="T27" fmla="*/ 44 h 64"/>
                <a:gd name="T28" fmla="*/ 0 w 150"/>
                <a:gd name="T29" fmla="*/ 64 h 64"/>
                <a:gd name="T30" fmla="*/ 1 w 150"/>
                <a:gd name="T31" fmla="*/ 64 h 64"/>
                <a:gd name="T32" fmla="*/ 6 w 150"/>
                <a:gd name="T33" fmla="*/ 61 h 64"/>
                <a:gd name="T34" fmla="*/ 20 w 150"/>
                <a:gd name="T35" fmla="*/ 51 h 64"/>
                <a:gd name="T36" fmla="*/ 30 w 150"/>
                <a:gd name="T37" fmla="*/ 44 h 64"/>
                <a:gd name="T38" fmla="*/ 31 w 150"/>
                <a:gd name="T39" fmla="*/ 43 h 64"/>
                <a:gd name="T40" fmla="*/ 30 w 150"/>
                <a:gd name="T41" fmla="*/ 43 h 64"/>
                <a:gd name="T42" fmla="*/ 31 w 150"/>
                <a:gd name="T43" fmla="*/ 43 h 64"/>
                <a:gd name="T44" fmla="*/ 30 w 150"/>
                <a:gd name="T45" fmla="*/ 43 h 64"/>
                <a:gd name="T46" fmla="*/ 31 w 150"/>
                <a:gd name="T47" fmla="*/ 43 h 64"/>
                <a:gd name="T48" fmla="*/ 39 w 150"/>
                <a:gd name="T49" fmla="*/ 38 h 64"/>
                <a:gd name="T50" fmla="*/ 74 w 150"/>
                <a:gd name="T51" fmla="*/ 29 h 64"/>
                <a:gd name="T52" fmla="*/ 131 w 150"/>
                <a:gd name="T53" fmla="*/ 37 h 64"/>
                <a:gd name="T54" fmla="*/ 150 w 150"/>
                <a:gd name="T55" fmla="*/ 44 h 64"/>
                <a:gd name="T56" fmla="*/ 149 w 150"/>
                <a:gd name="T57" fmla="*/ 44 h 64"/>
                <a:gd name="T58" fmla="*/ 150 w 150"/>
                <a:gd name="T59" fmla="*/ 44 h 64"/>
                <a:gd name="T60" fmla="*/ 149 w 150"/>
                <a:gd name="T61" fmla="*/ 44 h 64"/>
                <a:gd name="T62" fmla="*/ 150 w 150"/>
                <a:gd name="T63" fmla="*/ 44 h 64"/>
                <a:gd name="T64" fmla="*/ 148 w 150"/>
                <a:gd name="T65" fmla="*/ 43 h 64"/>
                <a:gd name="T66" fmla="*/ 144 w 150"/>
                <a:gd name="T67" fmla="*/ 39 h 64"/>
                <a:gd name="T68" fmla="*/ 142 w 150"/>
                <a:gd name="T69" fmla="*/ 37 h 64"/>
                <a:gd name="T70" fmla="*/ 142 w 150"/>
                <a:gd name="T71" fmla="*/ 36 h 64"/>
                <a:gd name="T72" fmla="*/ 141 w 150"/>
                <a:gd name="T73" fmla="*/ 36 h 64"/>
                <a:gd name="T74" fmla="*/ 142 w 150"/>
                <a:gd name="T75" fmla="*/ 36 h 64"/>
                <a:gd name="T76" fmla="*/ 141 w 150"/>
                <a:gd name="T77" fmla="*/ 36 h 64"/>
                <a:gd name="T78" fmla="*/ 142 w 150"/>
                <a:gd name="T79" fmla="*/ 36 h 64"/>
                <a:gd name="T80" fmla="*/ 139 w 150"/>
                <a:gd name="T81" fmla="*/ 35 h 64"/>
                <a:gd name="T82" fmla="*/ 136 w 150"/>
                <a:gd name="T83" fmla="*/ 32 h 64"/>
                <a:gd name="T84" fmla="*/ 134 w 150"/>
                <a:gd name="T85" fmla="*/ 30 h 64"/>
                <a:gd name="T86" fmla="*/ 134 w 150"/>
                <a:gd name="T87" fmla="*/ 29 h 64"/>
                <a:gd name="T88" fmla="*/ 134 w 150"/>
                <a:gd name="T89"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0" h="64">
                  <a:moveTo>
                    <a:pt x="134" y="29"/>
                  </a:moveTo>
                  <a:lnTo>
                    <a:pt x="118" y="19"/>
                  </a:lnTo>
                  <a:lnTo>
                    <a:pt x="88" y="5"/>
                  </a:lnTo>
                  <a:lnTo>
                    <a:pt x="60" y="0"/>
                  </a:lnTo>
                  <a:lnTo>
                    <a:pt x="37" y="0"/>
                  </a:lnTo>
                  <a:lnTo>
                    <a:pt x="17" y="4"/>
                  </a:lnTo>
                  <a:lnTo>
                    <a:pt x="5" y="8"/>
                  </a:lnTo>
                  <a:lnTo>
                    <a:pt x="1" y="9"/>
                  </a:lnTo>
                  <a:lnTo>
                    <a:pt x="0" y="9"/>
                  </a:lnTo>
                  <a:lnTo>
                    <a:pt x="1" y="9"/>
                  </a:lnTo>
                  <a:lnTo>
                    <a:pt x="0" y="9"/>
                  </a:lnTo>
                  <a:lnTo>
                    <a:pt x="1" y="9"/>
                  </a:lnTo>
                  <a:lnTo>
                    <a:pt x="1" y="19"/>
                  </a:lnTo>
                  <a:lnTo>
                    <a:pt x="0" y="44"/>
                  </a:lnTo>
                  <a:lnTo>
                    <a:pt x="0" y="64"/>
                  </a:lnTo>
                  <a:lnTo>
                    <a:pt x="1" y="64"/>
                  </a:lnTo>
                  <a:lnTo>
                    <a:pt x="6" y="61"/>
                  </a:lnTo>
                  <a:lnTo>
                    <a:pt x="20" y="51"/>
                  </a:lnTo>
                  <a:lnTo>
                    <a:pt x="30" y="44"/>
                  </a:lnTo>
                  <a:lnTo>
                    <a:pt x="31" y="43"/>
                  </a:lnTo>
                  <a:lnTo>
                    <a:pt x="30" y="43"/>
                  </a:lnTo>
                  <a:lnTo>
                    <a:pt x="31" y="43"/>
                  </a:lnTo>
                  <a:lnTo>
                    <a:pt x="30" y="43"/>
                  </a:lnTo>
                  <a:lnTo>
                    <a:pt x="31" y="43"/>
                  </a:lnTo>
                  <a:lnTo>
                    <a:pt x="39" y="38"/>
                  </a:lnTo>
                  <a:lnTo>
                    <a:pt x="74" y="29"/>
                  </a:lnTo>
                  <a:lnTo>
                    <a:pt x="131" y="37"/>
                  </a:lnTo>
                  <a:lnTo>
                    <a:pt x="150" y="44"/>
                  </a:lnTo>
                  <a:lnTo>
                    <a:pt x="149" y="44"/>
                  </a:lnTo>
                  <a:lnTo>
                    <a:pt x="150" y="44"/>
                  </a:lnTo>
                  <a:lnTo>
                    <a:pt x="149" y="44"/>
                  </a:lnTo>
                  <a:lnTo>
                    <a:pt x="150" y="44"/>
                  </a:lnTo>
                  <a:lnTo>
                    <a:pt x="148" y="43"/>
                  </a:lnTo>
                  <a:lnTo>
                    <a:pt x="144" y="39"/>
                  </a:lnTo>
                  <a:lnTo>
                    <a:pt x="142" y="37"/>
                  </a:lnTo>
                  <a:lnTo>
                    <a:pt x="142" y="36"/>
                  </a:lnTo>
                  <a:lnTo>
                    <a:pt x="141" y="36"/>
                  </a:lnTo>
                  <a:lnTo>
                    <a:pt x="142" y="36"/>
                  </a:lnTo>
                  <a:lnTo>
                    <a:pt x="141" y="36"/>
                  </a:lnTo>
                  <a:lnTo>
                    <a:pt x="142" y="36"/>
                  </a:lnTo>
                  <a:lnTo>
                    <a:pt x="139" y="35"/>
                  </a:lnTo>
                  <a:lnTo>
                    <a:pt x="136" y="32"/>
                  </a:lnTo>
                  <a:lnTo>
                    <a:pt x="134" y="30"/>
                  </a:lnTo>
                  <a:lnTo>
                    <a:pt x="134" y="29"/>
                  </a:lnTo>
                  <a:lnTo>
                    <a:pt x="134" y="29"/>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30" name="Freeform 22">
              <a:extLst>
                <a:ext uri="{FF2B5EF4-FFF2-40B4-BE49-F238E27FC236}">
                  <a16:creationId xmlns:a16="http://schemas.microsoft.com/office/drawing/2014/main" id="{F16A527B-9F39-4796-9037-494DA66499EA}"/>
                </a:ext>
              </a:extLst>
            </p:cNvPr>
            <p:cNvSpPr>
              <a:spLocks noChangeAspect="1"/>
            </p:cNvSpPr>
            <p:nvPr/>
          </p:nvSpPr>
          <p:spPr bwMode="auto">
            <a:xfrm>
              <a:off x="4530" y="3908"/>
              <a:ext cx="109" cy="57"/>
            </a:xfrm>
            <a:custGeom>
              <a:avLst/>
              <a:gdLst>
                <a:gd name="T0" fmla="*/ 206 w 218"/>
                <a:gd name="T1" fmla="*/ 33 h 110"/>
                <a:gd name="T2" fmla="*/ 192 w 218"/>
                <a:gd name="T3" fmla="*/ 24 h 110"/>
                <a:gd name="T4" fmla="*/ 165 w 218"/>
                <a:gd name="T5" fmla="*/ 9 h 110"/>
                <a:gd name="T6" fmla="*/ 139 w 218"/>
                <a:gd name="T7" fmla="*/ 2 h 110"/>
                <a:gd name="T8" fmla="*/ 118 w 218"/>
                <a:gd name="T9" fmla="*/ 0 h 110"/>
                <a:gd name="T10" fmla="*/ 97 w 218"/>
                <a:gd name="T11" fmla="*/ 2 h 110"/>
                <a:gd name="T12" fmla="*/ 82 w 218"/>
                <a:gd name="T13" fmla="*/ 5 h 110"/>
                <a:gd name="T14" fmla="*/ 76 w 218"/>
                <a:gd name="T15" fmla="*/ 7 h 110"/>
                <a:gd name="T16" fmla="*/ 74 w 218"/>
                <a:gd name="T17" fmla="*/ 8 h 110"/>
                <a:gd name="T18" fmla="*/ 72 w 218"/>
                <a:gd name="T19" fmla="*/ 9 h 110"/>
                <a:gd name="T20" fmla="*/ 66 w 218"/>
                <a:gd name="T21" fmla="*/ 12 h 110"/>
                <a:gd name="T22" fmla="*/ 61 w 218"/>
                <a:gd name="T23" fmla="*/ 15 h 110"/>
                <a:gd name="T24" fmla="*/ 60 w 218"/>
                <a:gd name="T25" fmla="*/ 15 h 110"/>
                <a:gd name="T26" fmla="*/ 59 w 218"/>
                <a:gd name="T27" fmla="*/ 15 h 110"/>
                <a:gd name="T28" fmla="*/ 60 w 218"/>
                <a:gd name="T29" fmla="*/ 15 h 110"/>
                <a:gd name="T30" fmla="*/ 59 w 218"/>
                <a:gd name="T31" fmla="*/ 15 h 110"/>
                <a:gd name="T32" fmla="*/ 60 w 218"/>
                <a:gd name="T33" fmla="*/ 15 h 110"/>
                <a:gd name="T34" fmla="*/ 59 w 218"/>
                <a:gd name="T35" fmla="*/ 16 h 110"/>
                <a:gd name="T36" fmla="*/ 55 w 218"/>
                <a:gd name="T37" fmla="*/ 18 h 110"/>
                <a:gd name="T38" fmla="*/ 54 w 218"/>
                <a:gd name="T39" fmla="*/ 19 h 110"/>
                <a:gd name="T40" fmla="*/ 54 w 218"/>
                <a:gd name="T41" fmla="*/ 19 h 110"/>
                <a:gd name="T42" fmla="*/ 53 w 218"/>
                <a:gd name="T43" fmla="*/ 19 h 110"/>
                <a:gd name="T44" fmla="*/ 54 w 218"/>
                <a:gd name="T45" fmla="*/ 19 h 110"/>
                <a:gd name="T46" fmla="*/ 53 w 218"/>
                <a:gd name="T47" fmla="*/ 19 h 110"/>
                <a:gd name="T48" fmla="*/ 54 w 218"/>
                <a:gd name="T49" fmla="*/ 19 h 110"/>
                <a:gd name="T50" fmla="*/ 53 w 218"/>
                <a:gd name="T51" fmla="*/ 20 h 110"/>
                <a:gd name="T52" fmla="*/ 45 w 218"/>
                <a:gd name="T53" fmla="*/ 25 h 110"/>
                <a:gd name="T54" fmla="*/ 21 w 218"/>
                <a:gd name="T55" fmla="*/ 42 h 110"/>
                <a:gd name="T56" fmla="*/ 1 w 218"/>
                <a:gd name="T57" fmla="*/ 55 h 110"/>
                <a:gd name="T58" fmla="*/ 1 w 218"/>
                <a:gd name="T59" fmla="*/ 55 h 110"/>
                <a:gd name="T60" fmla="*/ 1 w 218"/>
                <a:gd name="T61" fmla="*/ 64 h 110"/>
                <a:gd name="T62" fmla="*/ 0 w 218"/>
                <a:gd name="T63" fmla="*/ 89 h 110"/>
                <a:gd name="T64" fmla="*/ 0 w 218"/>
                <a:gd name="T65" fmla="*/ 110 h 110"/>
                <a:gd name="T66" fmla="*/ 1 w 218"/>
                <a:gd name="T67" fmla="*/ 110 h 110"/>
                <a:gd name="T68" fmla="*/ 2 w 218"/>
                <a:gd name="T69" fmla="*/ 109 h 110"/>
                <a:gd name="T70" fmla="*/ 16 w 218"/>
                <a:gd name="T71" fmla="*/ 100 h 110"/>
                <a:gd name="T72" fmla="*/ 62 w 218"/>
                <a:gd name="T73" fmla="*/ 69 h 110"/>
                <a:gd name="T74" fmla="*/ 97 w 218"/>
                <a:gd name="T75" fmla="*/ 46 h 110"/>
                <a:gd name="T76" fmla="*/ 99 w 218"/>
                <a:gd name="T77" fmla="*/ 43 h 110"/>
                <a:gd name="T78" fmla="*/ 98 w 218"/>
                <a:gd name="T79" fmla="*/ 43 h 110"/>
                <a:gd name="T80" fmla="*/ 99 w 218"/>
                <a:gd name="T81" fmla="*/ 43 h 110"/>
                <a:gd name="T82" fmla="*/ 98 w 218"/>
                <a:gd name="T83" fmla="*/ 43 h 110"/>
                <a:gd name="T84" fmla="*/ 99 w 218"/>
                <a:gd name="T85" fmla="*/ 43 h 110"/>
                <a:gd name="T86" fmla="*/ 107 w 218"/>
                <a:gd name="T87" fmla="*/ 39 h 110"/>
                <a:gd name="T88" fmla="*/ 142 w 218"/>
                <a:gd name="T89" fmla="*/ 30 h 110"/>
                <a:gd name="T90" fmla="*/ 199 w 218"/>
                <a:gd name="T91" fmla="*/ 36 h 110"/>
                <a:gd name="T92" fmla="*/ 218 w 218"/>
                <a:gd name="T93" fmla="*/ 43 h 110"/>
                <a:gd name="T94" fmla="*/ 217 w 218"/>
                <a:gd name="T95" fmla="*/ 43 h 110"/>
                <a:gd name="T96" fmla="*/ 218 w 218"/>
                <a:gd name="T97" fmla="*/ 43 h 110"/>
                <a:gd name="T98" fmla="*/ 217 w 218"/>
                <a:gd name="T99" fmla="*/ 43 h 110"/>
                <a:gd name="T100" fmla="*/ 218 w 218"/>
                <a:gd name="T101" fmla="*/ 43 h 110"/>
                <a:gd name="T102" fmla="*/ 215 w 218"/>
                <a:gd name="T103" fmla="*/ 42 h 110"/>
                <a:gd name="T104" fmla="*/ 214 w 218"/>
                <a:gd name="T105" fmla="*/ 41 h 110"/>
                <a:gd name="T106" fmla="*/ 213 w 218"/>
                <a:gd name="T107" fmla="*/ 41 h 110"/>
                <a:gd name="T108" fmla="*/ 214 w 218"/>
                <a:gd name="T109" fmla="*/ 41 h 110"/>
                <a:gd name="T110" fmla="*/ 213 w 218"/>
                <a:gd name="T111" fmla="*/ 41 h 110"/>
                <a:gd name="T112" fmla="*/ 214 w 218"/>
                <a:gd name="T113" fmla="*/ 41 h 110"/>
                <a:gd name="T114" fmla="*/ 211 w 218"/>
                <a:gd name="T115" fmla="*/ 39 h 110"/>
                <a:gd name="T116" fmla="*/ 209 w 218"/>
                <a:gd name="T117" fmla="*/ 36 h 110"/>
                <a:gd name="T118" fmla="*/ 206 w 218"/>
                <a:gd name="T119" fmla="*/ 34 h 110"/>
                <a:gd name="T120" fmla="*/ 206 w 218"/>
                <a:gd name="T121" fmla="*/ 33 h 110"/>
                <a:gd name="T122" fmla="*/ 206 w 218"/>
                <a:gd name="T123" fmla="*/ 3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8" h="110">
                  <a:moveTo>
                    <a:pt x="206" y="33"/>
                  </a:moveTo>
                  <a:lnTo>
                    <a:pt x="192" y="24"/>
                  </a:lnTo>
                  <a:lnTo>
                    <a:pt x="165" y="9"/>
                  </a:lnTo>
                  <a:lnTo>
                    <a:pt x="139" y="2"/>
                  </a:lnTo>
                  <a:lnTo>
                    <a:pt x="118" y="0"/>
                  </a:lnTo>
                  <a:lnTo>
                    <a:pt x="97" y="2"/>
                  </a:lnTo>
                  <a:lnTo>
                    <a:pt x="82" y="5"/>
                  </a:lnTo>
                  <a:lnTo>
                    <a:pt x="76" y="7"/>
                  </a:lnTo>
                  <a:lnTo>
                    <a:pt x="74" y="8"/>
                  </a:lnTo>
                  <a:lnTo>
                    <a:pt x="72" y="9"/>
                  </a:lnTo>
                  <a:lnTo>
                    <a:pt x="66" y="12"/>
                  </a:lnTo>
                  <a:lnTo>
                    <a:pt x="61" y="15"/>
                  </a:lnTo>
                  <a:lnTo>
                    <a:pt x="60" y="15"/>
                  </a:lnTo>
                  <a:lnTo>
                    <a:pt x="59" y="15"/>
                  </a:lnTo>
                  <a:lnTo>
                    <a:pt x="60" y="15"/>
                  </a:lnTo>
                  <a:lnTo>
                    <a:pt x="59" y="15"/>
                  </a:lnTo>
                  <a:lnTo>
                    <a:pt x="60" y="15"/>
                  </a:lnTo>
                  <a:lnTo>
                    <a:pt x="59" y="16"/>
                  </a:lnTo>
                  <a:lnTo>
                    <a:pt x="55" y="18"/>
                  </a:lnTo>
                  <a:lnTo>
                    <a:pt x="54" y="19"/>
                  </a:lnTo>
                  <a:lnTo>
                    <a:pt x="54" y="19"/>
                  </a:lnTo>
                  <a:lnTo>
                    <a:pt x="53" y="19"/>
                  </a:lnTo>
                  <a:lnTo>
                    <a:pt x="54" y="19"/>
                  </a:lnTo>
                  <a:lnTo>
                    <a:pt x="53" y="19"/>
                  </a:lnTo>
                  <a:lnTo>
                    <a:pt x="54" y="19"/>
                  </a:lnTo>
                  <a:lnTo>
                    <a:pt x="53" y="20"/>
                  </a:lnTo>
                  <a:lnTo>
                    <a:pt x="45" y="25"/>
                  </a:lnTo>
                  <a:lnTo>
                    <a:pt x="21" y="42"/>
                  </a:lnTo>
                  <a:lnTo>
                    <a:pt x="1" y="55"/>
                  </a:lnTo>
                  <a:lnTo>
                    <a:pt x="1" y="55"/>
                  </a:lnTo>
                  <a:lnTo>
                    <a:pt x="1" y="64"/>
                  </a:lnTo>
                  <a:lnTo>
                    <a:pt x="0" y="89"/>
                  </a:lnTo>
                  <a:lnTo>
                    <a:pt x="0" y="110"/>
                  </a:lnTo>
                  <a:lnTo>
                    <a:pt x="1" y="110"/>
                  </a:lnTo>
                  <a:lnTo>
                    <a:pt x="2" y="109"/>
                  </a:lnTo>
                  <a:lnTo>
                    <a:pt x="16" y="100"/>
                  </a:lnTo>
                  <a:lnTo>
                    <a:pt x="62" y="69"/>
                  </a:lnTo>
                  <a:lnTo>
                    <a:pt x="97" y="46"/>
                  </a:lnTo>
                  <a:lnTo>
                    <a:pt x="99" y="43"/>
                  </a:lnTo>
                  <a:lnTo>
                    <a:pt x="98" y="43"/>
                  </a:lnTo>
                  <a:lnTo>
                    <a:pt x="99" y="43"/>
                  </a:lnTo>
                  <a:lnTo>
                    <a:pt x="98" y="43"/>
                  </a:lnTo>
                  <a:lnTo>
                    <a:pt x="99" y="43"/>
                  </a:lnTo>
                  <a:lnTo>
                    <a:pt x="107" y="39"/>
                  </a:lnTo>
                  <a:lnTo>
                    <a:pt x="142" y="30"/>
                  </a:lnTo>
                  <a:lnTo>
                    <a:pt x="199" y="36"/>
                  </a:lnTo>
                  <a:lnTo>
                    <a:pt x="218" y="43"/>
                  </a:lnTo>
                  <a:lnTo>
                    <a:pt x="217" y="43"/>
                  </a:lnTo>
                  <a:lnTo>
                    <a:pt x="218" y="43"/>
                  </a:lnTo>
                  <a:lnTo>
                    <a:pt x="217" y="43"/>
                  </a:lnTo>
                  <a:lnTo>
                    <a:pt x="218" y="43"/>
                  </a:lnTo>
                  <a:lnTo>
                    <a:pt x="215" y="42"/>
                  </a:lnTo>
                  <a:lnTo>
                    <a:pt x="214" y="41"/>
                  </a:lnTo>
                  <a:lnTo>
                    <a:pt x="213" y="41"/>
                  </a:lnTo>
                  <a:lnTo>
                    <a:pt x="214" y="41"/>
                  </a:lnTo>
                  <a:lnTo>
                    <a:pt x="213" y="41"/>
                  </a:lnTo>
                  <a:lnTo>
                    <a:pt x="214" y="41"/>
                  </a:lnTo>
                  <a:lnTo>
                    <a:pt x="211" y="39"/>
                  </a:lnTo>
                  <a:lnTo>
                    <a:pt x="209" y="36"/>
                  </a:lnTo>
                  <a:lnTo>
                    <a:pt x="206" y="34"/>
                  </a:lnTo>
                  <a:lnTo>
                    <a:pt x="206" y="33"/>
                  </a:lnTo>
                  <a:lnTo>
                    <a:pt x="206" y="33"/>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32" name="Freeform 23">
              <a:extLst>
                <a:ext uri="{FF2B5EF4-FFF2-40B4-BE49-F238E27FC236}">
                  <a16:creationId xmlns:a16="http://schemas.microsoft.com/office/drawing/2014/main" id="{B73BB4A6-5070-4F91-8FEC-A10E1ED8F272}"/>
                </a:ext>
              </a:extLst>
            </p:cNvPr>
            <p:cNvSpPr>
              <a:spLocks noChangeAspect="1"/>
            </p:cNvSpPr>
            <p:nvPr/>
          </p:nvSpPr>
          <p:spPr bwMode="auto">
            <a:xfrm>
              <a:off x="4700" y="3958"/>
              <a:ext cx="91" cy="44"/>
            </a:xfrm>
            <a:custGeom>
              <a:avLst/>
              <a:gdLst>
                <a:gd name="T0" fmla="*/ 133 w 184"/>
                <a:gd name="T1" fmla="*/ 33 h 87"/>
                <a:gd name="T2" fmla="*/ 128 w 184"/>
                <a:gd name="T3" fmla="*/ 38 h 87"/>
                <a:gd name="T4" fmla="*/ 115 w 184"/>
                <a:gd name="T5" fmla="*/ 46 h 87"/>
                <a:gd name="T6" fmla="*/ 75 w 184"/>
                <a:gd name="T7" fmla="*/ 58 h 87"/>
                <a:gd name="T8" fmla="*/ 17 w 184"/>
                <a:gd name="T9" fmla="*/ 50 h 87"/>
                <a:gd name="T10" fmla="*/ 1 w 184"/>
                <a:gd name="T11" fmla="*/ 42 h 87"/>
                <a:gd name="T12" fmla="*/ 0 w 184"/>
                <a:gd name="T13" fmla="*/ 42 h 87"/>
                <a:gd name="T14" fmla="*/ 1 w 184"/>
                <a:gd name="T15" fmla="*/ 42 h 87"/>
                <a:gd name="T16" fmla="*/ 0 w 184"/>
                <a:gd name="T17" fmla="*/ 42 h 87"/>
                <a:gd name="T18" fmla="*/ 1 w 184"/>
                <a:gd name="T19" fmla="*/ 42 h 87"/>
                <a:gd name="T20" fmla="*/ 2 w 184"/>
                <a:gd name="T21" fmla="*/ 44 h 87"/>
                <a:gd name="T22" fmla="*/ 6 w 184"/>
                <a:gd name="T23" fmla="*/ 48 h 87"/>
                <a:gd name="T24" fmla="*/ 8 w 184"/>
                <a:gd name="T25" fmla="*/ 50 h 87"/>
                <a:gd name="T26" fmla="*/ 9 w 184"/>
                <a:gd name="T27" fmla="*/ 50 h 87"/>
                <a:gd name="T28" fmla="*/ 8 w 184"/>
                <a:gd name="T29" fmla="*/ 50 h 87"/>
                <a:gd name="T30" fmla="*/ 9 w 184"/>
                <a:gd name="T31" fmla="*/ 50 h 87"/>
                <a:gd name="T32" fmla="*/ 8 w 184"/>
                <a:gd name="T33" fmla="*/ 50 h 87"/>
                <a:gd name="T34" fmla="*/ 9 w 184"/>
                <a:gd name="T35" fmla="*/ 50 h 87"/>
                <a:gd name="T36" fmla="*/ 11 w 184"/>
                <a:gd name="T37" fmla="*/ 52 h 87"/>
                <a:gd name="T38" fmla="*/ 15 w 184"/>
                <a:gd name="T39" fmla="*/ 56 h 87"/>
                <a:gd name="T40" fmla="*/ 19 w 184"/>
                <a:gd name="T41" fmla="*/ 59 h 87"/>
                <a:gd name="T42" fmla="*/ 21 w 184"/>
                <a:gd name="T43" fmla="*/ 59 h 87"/>
                <a:gd name="T44" fmla="*/ 33 w 184"/>
                <a:gd name="T45" fmla="*/ 69 h 87"/>
                <a:gd name="T46" fmla="*/ 59 w 184"/>
                <a:gd name="T47" fmla="*/ 81 h 87"/>
                <a:gd name="T48" fmla="*/ 84 w 184"/>
                <a:gd name="T49" fmla="*/ 87 h 87"/>
                <a:gd name="T50" fmla="*/ 109 w 184"/>
                <a:gd name="T51" fmla="*/ 87 h 87"/>
                <a:gd name="T52" fmla="*/ 133 w 184"/>
                <a:gd name="T53" fmla="*/ 81 h 87"/>
                <a:gd name="T54" fmla="*/ 156 w 184"/>
                <a:gd name="T55" fmla="*/ 72 h 87"/>
                <a:gd name="T56" fmla="*/ 168 w 184"/>
                <a:gd name="T57" fmla="*/ 65 h 87"/>
                <a:gd name="T58" fmla="*/ 171 w 184"/>
                <a:gd name="T59" fmla="*/ 63 h 87"/>
                <a:gd name="T60" fmla="*/ 177 w 184"/>
                <a:gd name="T61" fmla="*/ 59 h 87"/>
                <a:gd name="T62" fmla="*/ 182 w 184"/>
                <a:gd name="T63" fmla="*/ 56 h 87"/>
                <a:gd name="T64" fmla="*/ 184 w 184"/>
                <a:gd name="T65" fmla="*/ 55 h 87"/>
                <a:gd name="T66" fmla="*/ 183 w 184"/>
                <a:gd name="T67" fmla="*/ 55 h 87"/>
                <a:gd name="T68" fmla="*/ 184 w 184"/>
                <a:gd name="T69" fmla="*/ 55 h 87"/>
                <a:gd name="T70" fmla="*/ 183 w 184"/>
                <a:gd name="T71" fmla="*/ 55 h 87"/>
                <a:gd name="T72" fmla="*/ 184 w 184"/>
                <a:gd name="T73" fmla="*/ 55 h 87"/>
                <a:gd name="T74" fmla="*/ 184 w 184"/>
                <a:gd name="T75" fmla="*/ 47 h 87"/>
                <a:gd name="T76" fmla="*/ 183 w 184"/>
                <a:gd name="T77" fmla="*/ 21 h 87"/>
                <a:gd name="T78" fmla="*/ 183 w 184"/>
                <a:gd name="T79" fmla="*/ 1 h 87"/>
                <a:gd name="T80" fmla="*/ 184 w 184"/>
                <a:gd name="T81" fmla="*/ 0 h 87"/>
                <a:gd name="T82" fmla="*/ 183 w 184"/>
                <a:gd name="T83" fmla="*/ 0 h 87"/>
                <a:gd name="T84" fmla="*/ 184 w 184"/>
                <a:gd name="T85" fmla="*/ 0 h 87"/>
                <a:gd name="T86" fmla="*/ 183 w 184"/>
                <a:gd name="T87" fmla="*/ 0 h 87"/>
                <a:gd name="T88" fmla="*/ 184 w 184"/>
                <a:gd name="T89" fmla="*/ 0 h 87"/>
                <a:gd name="T90" fmla="*/ 178 w 184"/>
                <a:gd name="T91" fmla="*/ 3 h 87"/>
                <a:gd name="T92" fmla="*/ 168 w 184"/>
                <a:gd name="T93" fmla="*/ 10 h 87"/>
                <a:gd name="T94" fmla="*/ 150 w 184"/>
                <a:gd name="T95" fmla="*/ 23 h 87"/>
                <a:gd name="T96" fmla="*/ 136 w 184"/>
                <a:gd name="T97" fmla="*/ 32 h 87"/>
                <a:gd name="T98" fmla="*/ 133 w 184"/>
                <a:gd name="T99" fmla="*/ 33 h 87"/>
                <a:gd name="T100" fmla="*/ 133 w 184"/>
                <a:gd name="T101" fmla="*/ 3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4" h="87">
                  <a:moveTo>
                    <a:pt x="133" y="33"/>
                  </a:moveTo>
                  <a:lnTo>
                    <a:pt x="128" y="38"/>
                  </a:lnTo>
                  <a:lnTo>
                    <a:pt x="115" y="46"/>
                  </a:lnTo>
                  <a:lnTo>
                    <a:pt x="75" y="58"/>
                  </a:lnTo>
                  <a:lnTo>
                    <a:pt x="17" y="50"/>
                  </a:lnTo>
                  <a:lnTo>
                    <a:pt x="1" y="42"/>
                  </a:lnTo>
                  <a:lnTo>
                    <a:pt x="0" y="42"/>
                  </a:lnTo>
                  <a:lnTo>
                    <a:pt x="1" y="42"/>
                  </a:lnTo>
                  <a:lnTo>
                    <a:pt x="0" y="42"/>
                  </a:lnTo>
                  <a:lnTo>
                    <a:pt x="1" y="42"/>
                  </a:lnTo>
                  <a:lnTo>
                    <a:pt x="2" y="44"/>
                  </a:lnTo>
                  <a:lnTo>
                    <a:pt x="6" y="48"/>
                  </a:lnTo>
                  <a:lnTo>
                    <a:pt x="8" y="50"/>
                  </a:lnTo>
                  <a:lnTo>
                    <a:pt x="9" y="50"/>
                  </a:lnTo>
                  <a:lnTo>
                    <a:pt x="8" y="50"/>
                  </a:lnTo>
                  <a:lnTo>
                    <a:pt x="9" y="50"/>
                  </a:lnTo>
                  <a:lnTo>
                    <a:pt x="8" y="50"/>
                  </a:lnTo>
                  <a:lnTo>
                    <a:pt x="9" y="50"/>
                  </a:lnTo>
                  <a:lnTo>
                    <a:pt x="11" y="52"/>
                  </a:lnTo>
                  <a:lnTo>
                    <a:pt x="15" y="56"/>
                  </a:lnTo>
                  <a:lnTo>
                    <a:pt x="19" y="59"/>
                  </a:lnTo>
                  <a:lnTo>
                    <a:pt x="21" y="59"/>
                  </a:lnTo>
                  <a:lnTo>
                    <a:pt x="33" y="69"/>
                  </a:lnTo>
                  <a:lnTo>
                    <a:pt x="59" y="81"/>
                  </a:lnTo>
                  <a:lnTo>
                    <a:pt x="84" y="87"/>
                  </a:lnTo>
                  <a:lnTo>
                    <a:pt x="109" y="87"/>
                  </a:lnTo>
                  <a:lnTo>
                    <a:pt x="133" y="81"/>
                  </a:lnTo>
                  <a:lnTo>
                    <a:pt x="156" y="72"/>
                  </a:lnTo>
                  <a:lnTo>
                    <a:pt x="168" y="65"/>
                  </a:lnTo>
                  <a:lnTo>
                    <a:pt x="171" y="63"/>
                  </a:lnTo>
                  <a:lnTo>
                    <a:pt x="177" y="59"/>
                  </a:lnTo>
                  <a:lnTo>
                    <a:pt x="182" y="56"/>
                  </a:lnTo>
                  <a:lnTo>
                    <a:pt x="184" y="55"/>
                  </a:lnTo>
                  <a:lnTo>
                    <a:pt x="183" y="55"/>
                  </a:lnTo>
                  <a:lnTo>
                    <a:pt x="184" y="55"/>
                  </a:lnTo>
                  <a:lnTo>
                    <a:pt x="183" y="55"/>
                  </a:lnTo>
                  <a:lnTo>
                    <a:pt x="184" y="55"/>
                  </a:lnTo>
                  <a:lnTo>
                    <a:pt x="184" y="47"/>
                  </a:lnTo>
                  <a:lnTo>
                    <a:pt x="183" y="21"/>
                  </a:lnTo>
                  <a:lnTo>
                    <a:pt x="183" y="1"/>
                  </a:lnTo>
                  <a:lnTo>
                    <a:pt x="184" y="0"/>
                  </a:lnTo>
                  <a:lnTo>
                    <a:pt x="183" y="0"/>
                  </a:lnTo>
                  <a:lnTo>
                    <a:pt x="184" y="0"/>
                  </a:lnTo>
                  <a:lnTo>
                    <a:pt x="183" y="0"/>
                  </a:lnTo>
                  <a:lnTo>
                    <a:pt x="184" y="0"/>
                  </a:lnTo>
                  <a:lnTo>
                    <a:pt x="178" y="3"/>
                  </a:lnTo>
                  <a:lnTo>
                    <a:pt x="168" y="10"/>
                  </a:lnTo>
                  <a:lnTo>
                    <a:pt x="150" y="23"/>
                  </a:lnTo>
                  <a:lnTo>
                    <a:pt x="136" y="32"/>
                  </a:lnTo>
                  <a:lnTo>
                    <a:pt x="133" y="33"/>
                  </a:lnTo>
                  <a:lnTo>
                    <a:pt x="133" y="33"/>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33" name="Freeform 24">
              <a:extLst>
                <a:ext uri="{FF2B5EF4-FFF2-40B4-BE49-F238E27FC236}">
                  <a16:creationId xmlns:a16="http://schemas.microsoft.com/office/drawing/2014/main" id="{E21D4A2E-562B-4E48-A1ED-4B209B5C88BF}"/>
                </a:ext>
              </a:extLst>
            </p:cNvPr>
            <p:cNvSpPr>
              <a:spLocks noChangeAspect="1"/>
            </p:cNvSpPr>
            <p:nvPr/>
          </p:nvSpPr>
          <p:spPr bwMode="auto">
            <a:xfrm>
              <a:off x="4667" y="3903"/>
              <a:ext cx="124" cy="66"/>
            </a:xfrm>
            <a:custGeom>
              <a:avLst/>
              <a:gdLst>
                <a:gd name="T0" fmla="*/ 128 w 251"/>
                <a:gd name="T1" fmla="*/ 83 h 132"/>
                <a:gd name="T2" fmla="*/ 75 w 251"/>
                <a:gd name="T3" fmla="*/ 104 h 132"/>
                <a:gd name="T4" fmla="*/ 1 w 251"/>
                <a:gd name="T5" fmla="*/ 89 h 132"/>
                <a:gd name="T6" fmla="*/ 1 w 251"/>
                <a:gd name="T7" fmla="*/ 89 h 132"/>
                <a:gd name="T8" fmla="*/ 1 w 251"/>
                <a:gd name="T9" fmla="*/ 89 h 132"/>
                <a:gd name="T10" fmla="*/ 6 w 251"/>
                <a:gd name="T11" fmla="*/ 94 h 132"/>
                <a:gd name="T12" fmla="*/ 9 w 251"/>
                <a:gd name="T13" fmla="*/ 97 h 132"/>
                <a:gd name="T14" fmla="*/ 9 w 251"/>
                <a:gd name="T15" fmla="*/ 97 h 132"/>
                <a:gd name="T16" fmla="*/ 9 w 251"/>
                <a:gd name="T17" fmla="*/ 97 h 132"/>
                <a:gd name="T18" fmla="*/ 12 w 251"/>
                <a:gd name="T19" fmla="*/ 99 h 132"/>
                <a:gd name="T20" fmla="*/ 12 w 251"/>
                <a:gd name="T21" fmla="*/ 99 h 132"/>
                <a:gd name="T22" fmla="*/ 12 w 251"/>
                <a:gd name="T23" fmla="*/ 99 h 132"/>
                <a:gd name="T24" fmla="*/ 12 w 251"/>
                <a:gd name="T25" fmla="*/ 99 h 132"/>
                <a:gd name="T26" fmla="*/ 12 w 251"/>
                <a:gd name="T27" fmla="*/ 99 h 132"/>
                <a:gd name="T28" fmla="*/ 12 w 251"/>
                <a:gd name="T29" fmla="*/ 99 h 132"/>
                <a:gd name="T30" fmla="*/ 12 w 251"/>
                <a:gd name="T31" fmla="*/ 99 h 132"/>
                <a:gd name="T32" fmla="*/ 12 w 251"/>
                <a:gd name="T33" fmla="*/ 99 h 132"/>
                <a:gd name="T34" fmla="*/ 12 w 251"/>
                <a:gd name="T35" fmla="*/ 99 h 132"/>
                <a:gd name="T36" fmla="*/ 12 w 251"/>
                <a:gd name="T37" fmla="*/ 99 h 132"/>
                <a:gd name="T38" fmla="*/ 12 w 251"/>
                <a:gd name="T39" fmla="*/ 99 h 132"/>
                <a:gd name="T40" fmla="*/ 52 w 251"/>
                <a:gd name="T41" fmla="*/ 124 h 132"/>
                <a:gd name="T42" fmla="*/ 107 w 251"/>
                <a:gd name="T43" fmla="*/ 132 h 132"/>
                <a:gd name="T44" fmla="*/ 155 w 251"/>
                <a:gd name="T45" fmla="*/ 117 h 132"/>
                <a:gd name="T46" fmla="*/ 173 w 251"/>
                <a:gd name="T47" fmla="*/ 107 h 132"/>
                <a:gd name="T48" fmla="*/ 214 w 251"/>
                <a:gd name="T49" fmla="*/ 80 h 132"/>
                <a:gd name="T50" fmla="*/ 251 w 251"/>
                <a:gd name="T51" fmla="*/ 54 h 132"/>
                <a:gd name="T52" fmla="*/ 251 w 251"/>
                <a:gd name="T53" fmla="*/ 54 h 132"/>
                <a:gd name="T54" fmla="*/ 251 w 251"/>
                <a:gd name="T55" fmla="*/ 54 h 132"/>
                <a:gd name="T56" fmla="*/ 250 w 251"/>
                <a:gd name="T57" fmla="*/ 21 h 132"/>
                <a:gd name="T58" fmla="*/ 251 w 251"/>
                <a:gd name="T59" fmla="*/ 0 h 132"/>
                <a:gd name="T60" fmla="*/ 251 w 251"/>
                <a:gd name="T61" fmla="*/ 0 h 132"/>
                <a:gd name="T62" fmla="*/ 251 w 251"/>
                <a:gd name="T63" fmla="*/ 0 h 132"/>
                <a:gd name="T64" fmla="*/ 214 w 251"/>
                <a:gd name="T65" fmla="*/ 24 h 132"/>
                <a:gd name="T66" fmla="*/ 137 w 251"/>
                <a:gd name="T67" fmla="*/ 76 h 132"/>
                <a:gd name="T68" fmla="*/ 134 w 251"/>
                <a:gd name="T69" fmla="*/ 7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1" h="132">
                  <a:moveTo>
                    <a:pt x="134" y="78"/>
                  </a:moveTo>
                  <a:lnTo>
                    <a:pt x="128" y="83"/>
                  </a:lnTo>
                  <a:lnTo>
                    <a:pt x="114" y="91"/>
                  </a:lnTo>
                  <a:lnTo>
                    <a:pt x="75" y="104"/>
                  </a:lnTo>
                  <a:lnTo>
                    <a:pt x="17" y="97"/>
                  </a:lnTo>
                  <a:lnTo>
                    <a:pt x="1" y="89"/>
                  </a:lnTo>
                  <a:lnTo>
                    <a:pt x="0" y="89"/>
                  </a:lnTo>
                  <a:lnTo>
                    <a:pt x="1" y="89"/>
                  </a:lnTo>
                  <a:lnTo>
                    <a:pt x="0" y="89"/>
                  </a:lnTo>
                  <a:lnTo>
                    <a:pt x="1" y="89"/>
                  </a:lnTo>
                  <a:lnTo>
                    <a:pt x="2" y="91"/>
                  </a:lnTo>
                  <a:lnTo>
                    <a:pt x="6" y="94"/>
                  </a:lnTo>
                  <a:lnTo>
                    <a:pt x="8" y="97"/>
                  </a:lnTo>
                  <a:lnTo>
                    <a:pt x="9" y="97"/>
                  </a:lnTo>
                  <a:lnTo>
                    <a:pt x="8" y="97"/>
                  </a:lnTo>
                  <a:lnTo>
                    <a:pt x="9" y="97"/>
                  </a:lnTo>
                  <a:lnTo>
                    <a:pt x="8" y="97"/>
                  </a:lnTo>
                  <a:lnTo>
                    <a:pt x="9" y="97"/>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24" y="111"/>
                  </a:lnTo>
                  <a:lnTo>
                    <a:pt x="52" y="124"/>
                  </a:lnTo>
                  <a:lnTo>
                    <a:pt x="79" y="132"/>
                  </a:lnTo>
                  <a:lnTo>
                    <a:pt x="107" y="132"/>
                  </a:lnTo>
                  <a:lnTo>
                    <a:pt x="132" y="128"/>
                  </a:lnTo>
                  <a:lnTo>
                    <a:pt x="155" y="117"/>
                  </a:lnTo>
                  <a:lnTo>
                    <a:pt x="167" y="111"/>
                  </a:lnTo>
                  <a:lnTo>
                    <a:pt x="173" y="107"/>
                  </a:lnTo>
                  <a:lnTo>
                    <a:pt x="185" y="99"/>
                  </a:lnTo>
                  <a:lnTo>
                    <a:pt x="214" y="80"/>
                  </a:lnTo>
                  <a:lnTo>
                    <a:pt x="243" y="60"/>
                  </a:lnTo>
                  <a:lnTo>
                    <a:pt x="251" y="54"/>
                  </a:lnTo>
                  <a:lnTo>
                    <a:pt x="250" y="54"/>
                  </a:lnTo>
                  <a:lnTo>
                    <a:pt x="251" y="54"/>
                  </a:lnTo>
                  <a:lnTo>
                    <a:pt x="250" y="54"/>
                  </a:lnTo>
                  <a:lnTo>
                    <a:pt x="251" y="54"/>
                  </a:lnTo>
                  <a:lnTo>
                    <a:pt x="251" y="46"/>
                  </a:lnTo>
                  <a:lnTo>
                    <a:pt x="250" y="21"/>
                  </a:lnTo>
                  <a:lnTo>
                    <a:pt x="250" y="1"/>
                  </a:lnTo>
                  <a:lnTo>
                    <a:pt x="251" y="0"/>
                  </a:lnTo>
                  <a:lnTo>
                    <a:pt x="250" y="0"/>
                  </a:lnTo>
                  <a:lnTo>
                    <a:pt x="251" y="0"/>
                  </a:lnTo>
                  <a:lnTo>
                    <a:pt x="250" y="0"/>
                  </a:lnTo>
                  <a:lnTo>
                    <a:pt x="251" y="0"/>
                  </a:lnTo>
                  <a:lnTo>
                    <a:pt x="238" y="8"/>
                  </a:lnTo>
                  <a:lnTo>
                    <a:pt x="214" y="24"/>
                  </a:lnTo>
                  <a:lnTo>
                    <a:pt x="168" y="55"/>
                  </a:lnTo>
                  <a:lnTo>
                    <a:pt x="137" y="76"/>
                  </a:lnTo>
                  <a:lnTo>
                    <a:pt x="134" y="78"/>
                  </a:lnTo>
                  <a:lnTo>
                    <a:pt x="134" y="78"/>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37" name="Freeform 25">
              <a:extLst>
                <a:ext uri="{FF2B5EF4-FFF2-40B4-BE49-F238E27FC236}">
                  <a16:creationId xmlns:a16="http://schemas.microsoft.com/office/drawing/2014/main" id="{58620863-4FEC-4DF6-AAF3-2F77B68C5D6F}"/>
                </a:ext>
              </a:extLst>
            </p:cNvPr>
            <p:cNvSpPr>
              <a:spLocks noChangeAspect="1"/>
            </p:cNvSpPr>
            <p:nvPr/>
          </p:nvSpPr>
          <p:spPr bwMode="auto">
            <a:xfrm>
              <a:off x="4633" y="3847"/>
              <a:ext cx="158" cy="90"/>
            </a:xfrm>
            <a:custGeom>
              <a:avLst/>
              <a:gdLst>
                <a:gd name="T0" fmla="*/ 134 w 319"/>
                <a:gd name="T1" fmla="*/ 123 h 179"/>
                <a:gd name="T2" fmla="*/ 128 w 319"/>
                <a:gd name="T3" fmla="*/ 127 h 179"/>
                <a:gd name="T4" fmla="*/ 114 w 319"/>
                <a:gd name="T5" fmla="*/ 135 h 179"/>
                <a:gd name="T6" fmla="*/ 74 w 319"/>
                <a:gd name="T7" fmla="*/ 148 h 179"/>
                <a:gd name="T8" fmla="*/ 17 w 319"/>
                <a:gd name="T9" fmla="*/ 142 h 179"/>
                <a:gd name="T10" fmla="*/ 1 w 319"/>
                <a:gd name="T11" fmla="*/ 134 h 179"/>
                <a:gd name="T12" fmla="*/ 0 w 319"/>
                <a:gd name="T13" fmla="*/ 134 h 179"/>
                <a:gd name="T14" fmla="*/ 1 w 319"/>
                <a:gd name="T15" fmla="*/ 134 h 179"/>
                <a:gd name="T16" fmla="*/ 0 w 319"/>
                <a:gd name="T17" fmla="*/ 134 h 179"/>
                <a:gd name="T18" fmla="*/ 1 w 319"/>
                <a:gd name="T19" fmla="*/ 134 h 179"/>
                <a:gd name="T20" fmla="*/ 2 w 319"/>
                <a:gd name="T21" fmla="*/ 137 h 179"/>
                <a:gd name="T22" fmla="*/ 6 w 319"/>
                <a:gd name="T23" fmla="*/ 140 h 179"/>
                <a:gd name="T24" fmla="*/ 9 w 319"/>
                <a:gd name="T25" fmla="*/ 142 h 179"/>
                <a:gd name="T26" fmla="*/ 10 w 319"/>
                <a:gd name="T27" fmla="*/ 142 h 179"/>
                <a:gd name="T28" fmla="*/ 9 w 319"/>
                <a:gd name="T29" fmla="*/ 142 h 179"/>
                <a:gd name="T30" fmla="*/ 10 w 319"/>
                <a:gd name="T31" fmla="*/ 142 h 179"/>
                <a:gd name="T32" fmla="*/ 9 w 319"/>
                <a:gd name="T33" fmla="*/ 142 h 179"/>
                <a:gd name="T34" fmla="*/ 10 w 319"/>
                <a:gd name="T35" fmla="*/ 142 h 179"/>
                <a:gd name="T36" fmla="*/ 12 w 319"/>
                <a:gd name="T37" fmla="*/ 145 h 179"/>
                <a:gd name="T38" fmla="*/ 14 w 319"/>
                <a:gd name="T39" fmla="*/ 147 h 179"/>
                <a:gd name="T40" fmla="*/ 20 w 319"/>
                <a:gd name="T41" fmla="*/ 152 h 179"/>
                <a:gd name="T42" fmla="*/ 27 w 319"/>
                <a:gd name="T43" fmla="*/ 156 h 179"/>
                <a:gd name="T44" fmla="*/ 29 w 319"/>
                <a:gd name="T45" fmla="*/ 157 h 179"/>
                <a:gd name="T46" fmla="*/ 40 w 319"/>
                <a:gd name="T47" fmla="*/ 165 h 179"/>
                <a:gd name="T48" fmla="*/ 65 w 319"/>
                <a:gd name="T49" fmla="*/ 175 h 179"/>
                <a:gd name="T50" fmla="*/ 89 w 319"/>
                <a:gd name="T51" fmla="*/ 179 h 179"/>
                <a:gd name="T52" fmla="*/ 112 w 319"/>
                <a:gd name="T53" fmla="*/ 178 h 179"/>
                <a:gd name="T54" fmla="*/ 135 w 319"/>
                <a:gd name="T55" fmla="*/ 172 h 179"/>
                <a:gd name="T56" fmla="*/ 157 w 319"/>
                <a:gd name="T57" fmla="*/ 162 h 179"/>
                <a:gd name="T58" fmla="*/ 168 w 319"/>
                <a:gd name="T59" fmla="*/ 155 h 179"/>
                <a:gd name="T60" fmla="*/ 176 w 319"/>
                <a:gd name="T61" fmla="*/ 150 h 179"/>
                <a:gd name="T62" fmla="*/ 196 w 319"/>
                <a:gd name="T63" fmla="*/ 137 h 179"/>
                <a:gd name="T64" fmla="*/ 250 w 319"/>
                <a:gd name="T65" fmla="*/ 101 h 179"/>
                <a:gd name="T66" fmla="*/ 305 w 319"/>
                <a:gd name="T67" fmla="*/ 64 h 179"/>
                <a:gd name="T68" fmla="*/ 319 w 319"/>
                <a:gd name="T69" fmla="*/ 55 h 179"/>
                <a:gd name="T70" fmla="*/ 318 w 319"/>
                <a:gd name="T71" fmla="*/ 55 h 179"/>
                <a:gd name="T72" fmla="*/ 319 w 319"/>
                <a:gd name="T73" fmla="*/ 55 h 179"/>
                <a:gd name="T74" fmla="*/ 318 w 319"/>
                <a:gd name="T75" fmla="*/ 55 h 179"/>
                <a:gd name="T76" fmla="*/ 319 w 319"/>
                <a:gd name="T77" fmla="*/ 55 h 179"/>
                <a:gd name="T78" fmla="*/ 319 w 319"/>
                <a:gd name="T79" fmla="*/ 47 h 179"/>
                <a:gd name="T80" fmla="*/ 318 w 319"/>
                <a:gd name="T81" fmla="*/ 22 h 179"/>
                <a:gd name="T82" fmla="*/ 318 w 319"/>
                <a:gd name="T83" fmla="*/ 1 h 179"/>
                <a:gd name="T84" fmla="*/ 319 w 319"/>
                <a:gd name="T85" fmla="*/ 0 h 179"/>
                <a:gd name="T86" fmla="*/ 318 w 319"/>
                <a:gd name="T87" fmla="*/ 0 h 179"/>
                <a:gd name="T88" fmla="*/ 319 w 319"/>
                <a:gd name="T89" fmla="*/ 0 h 179"/>
                <a:gd name="T90" fmla="*/ 318 w 319"/>
                <a:gd name="T91" fmla="*/ 0 h 179"/>
                <a:gd name="T92" fmla="*/ 319 w 319"/>
                <a:gd name="T93" fmla="*/ 0 h 179"/>
                <a:gd name="T94" fmla="*/ 302 w 319"/>
                <a:gd name="T95" fmla="*/ 11 h 179"/>
                <a:gd name="T96" fmla="*/ 264 w 319"/>
                <a:gd name="T97" fmla="*/ 37 h 179"/>
                <a:gd name="T98" fmla="*/ 188 w 319"/>
                <a:gd name="T99" fmla="*/ 87 h 179"/>
                <a:gd name="T100" fmla="*/ 138 w 319"/>
                <a:gd name="T101" fmla="*/ 121 h 179"/>
                <a:gd name="T102" fmla="*/ 134 w 319"/>
                <a:gd name="T103" fmla="*/ 123 h 179"/>
                <a:gd name="T104" fmla="*/ 134 w 319"/>
                <a:gd name="T105" fmla="*/ 12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9" h="179">
                  <a:moveTo>
                    <a:pt x="134" y="123"/>
                  </a:moveTo>
                  <a:lnTo>
                    <a:pt x="128" y="127"/>
                  </a:lnTo>
                  <a:lnTo>
                    <a:pt x="114" y="135"/>
                  </a:lnTo>
                  <a:lnTo>
                    <a:pt x="74" y="148"/>
                  </a:lnTo>
                  <a:lnTo>
                    <a:pt x="17" y="142"/>
                  </a:lnTo>
                  <a:lnTo>
                    <a:pt x="1" y="134"/>
                  </a:lnTo>
                  <a:lnTo>
                    <a:pt x="0" y="134"/>
                  </a:lnTo>
                  <a:lnTo>
                    <a:pt x="1" y="134"/>
                  </a:lnTo>
                  <a:lnTo>
                    <a:pt x="0" y="134"/>
                  </a:lnTo>
                  <a:lnTo>
                    <a:pt x="1" y="134"/>
                  </a:lnTo>
                  <a:lnTo>
                    <a:pt x="2" y="137"/>
                  </a:lnTo>
                  <a:lnTo>
                    <a:pt x="6" y="140"/>
                  </a:lnTo>
                  <a:lnTo>
                    <a:pt x="9" y="142"/>
                  </a:lnTo>
                  <a:lnTo>
                    <a:pt x="10" y="142"/>
                  </a:lnTo>
                  <a:lnTo>
                    <a:pt x="9" y="142"/>
                  </a:lnTo>
                  <a:lnTo>
                    <a:pt x="10" y="142"/>
                  </a:lnTo>
                  <a:lnTo>
                    <a:pt x="9" y="142"/>
                  </a:lnTo>
                  <a:lnTo>
                    <a:pt x="10" y="142"/>
                  </a:lnTo>
                  <a:lnTo>
                    <a:pt x="12" y="145"/>
                  </a:lnTo>
                  <a:lnTo>
                    <a:pt x="14" y="147"/>
                  </a:lnTo>
                  <a:lnTo>
                    <a:pt x="20" y="152"/>
                  </a:lnTo>
                  <a:lnTo>
                    <a:pt x="27" y="156"/>
                  </a:lnTo>
                  <a:lnTo>
                    <a:pt x="29" y="157"/>
                  </a:lnTo>
                  <a:lnTo>
                    <a:pt x="40" y="165"/>
                  </a:lnTo>
                  <a:lnTo>
                    <a:pt x="65" y="175"/>
                  </a:lnTo>
                  <a:lnTo>
                    <a:pt x="89" y="179"/>
                  </a:lnTo>
                  <a:lnTo>
                    <a:pt x="112" y="178"/>
                  </a:lnTo>
                  <a:lnTo>
                    <a:pt x="135" y="172"/>
                  </a:lnTo>
                  <a:lnTo>
                    <a:pt x="157" y="162"/>
                  </a:lnTo>
                  <a:lnTo>
                    <a:pt x="168" y="155"/>
                  </a:lnTo>
                  <a:lnTo>
                    <a:pt x="176" y="150"/>
                  </a:lnTo>
                  <a:lnTo>
                    <a:pt x="196" y="137"/>
                  </a:lnTo>
                  <a:lnTo>
                    <a:pt x="250" y="101"/>
                  </a:lnTo>
                  <a:lnTo>
                    <a:pt x="305" y="64"/>
                  </a:lnTo>
                  <a:lnTo>
                    <a:pt x="319" y="55"/>
                  </a:lnTo>
                  <a:lnTo>
                    <a:pt x="318" y="55"/>
                  </a:lnTo>
                  <a:lnTo>
                    <a:pt x="319" y="55"/>
                  </a:lnTo>
                  <a:lnTo>
                    <a:pt x="318" y="55"/>
                  </a:lnTo>
                  <a:lnTo>
                    <a:pt x="319" y="55"/>
                  </a:lnTo>
                  <a:lnTo>
                    <a:pt x="319" y="47"/>
                  </a:lnTo>
                  <a:lnTo>
                    <a:pt x="318" y="22"/>
                  </a:lnTo>
                  <a:lnTo>
                    <a:pt x="318" y="1"/>
                  </a:lnTo>
                  <a:lnTo>
                    <a:pt x="319" y="0"/>
                  </a:lnTo>
                  <a:lnTo>
                    <a:pt x="318" y="0"/>
                  </a:lnTo>
                  <a:lnTo>
                    <a:pt x="319" y="0"/>
                  </a:lnTo>
                  <a:lnTo>
                    <a:pt x="318" y="0"/>
                  </a:lnTo>
                  <a:lnTo>
                    <a:pt x="319" y="0"/>
                  </a:lnTo>
                  <a:lnTo>
                    <a:pt x="302" y="11"/>
                  </a:lnTo>
                  <a:lnTo>
                    <a:pt x="264" y="37"/>
                  </a:lnTo>
                  <a:lnTo>
                    <a:pt x="188" y="87"/>
                  </a:lnTo>
                  <a:lnTo>
                    <a:pt x="138" y="121"/>
                  </a:lnTo>
                  <a:lnTo>
                    <a:pt x="134" y="123"/>
                  </a:lnTo>
                  <a:lnTo>
                    <a:pt x="134" y="123"/>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grpSp>
      <p:sp>
        <p:nvSpPr>
          <p:cNvPr id="4" name="TextBox 3">
            <a:extLst>
              <a:ext uri="{FF2B5EF4-FFF2-40B4-BE49-F238E27FC236}">
                <a16:creationId xmlns:a16="http://schemas.microsoft.com/office/drawing/2014/main" id="{A957427E-E83B-B6DF-D2BF-6BA2181C1CE8}"/>
              </a:ext>
            </a:extLst>
          </p:cNvPr>
          <p:cNvSpPr txBox="1"/>
          <p:nvPr/>
        </p:nvSpPr>
        <p:spPr>
          <a:xfrm>
            <a:off x="7865693" y="4845100"/>
            <a:ext cx="1298753" cy="307777"/>
          </a:xfrm>
          <a:prstGeom prst="rect">
            <a:avLst/>
          </a:prstGeom>
          <a:noFill/>
        </p:spPr>
        <p:txBody>
          <a:bodyPr wrap="none" rtlCol="0">
            <a:spAutoFit/>
          </a:bodyPr>
          <a:lstStyle/>
          <a:p>
            <a:r>
              <a:rPr lang="en-US" sz="1400" b="1" i="1" dirty="0"/>
              <a:t>N. Delhi 2022</a:t>
            </a:r>
          </a:p>
        </p:txBody>
      </p:sp>
      <p:sp>
        <p:nvSpPr>
          <p:cNvPr id="5" name="Isosceles Triangle 4">
            <a:extLst>
              <a:ext uri="{FF2B5EF4-FFF2-40B4-BE49-F238E27FC236}">
                <a16:creationId xmlns:a16="http://schemas.microsoft.com/office/drawing/2014/main" id="{7948D4B5-A17D-3ABA-1FE4-FFD91F7B11CB}"/>
              </a:ext>
            </a:extLst>
          </p:cNvPr>
          <p:cNvSpPr>
            <a:spLocks noChangeArrowheads="1"/>
          </p:cNvSpPr>
          <p:nvPr/>
        </p:nvSpPr>
        <p:spPr bwMode="auto">
          <a:xfrm flipH="1" flipV="1">
            <a:off x="8294406" y="4583906"/>
            <a:ext cx="220663" cy="217885"/>
          </a:xfrm>
          <a:prstGeom prst="triangle">
            <a:avLst>
              <a:gd name="adj" fmla="val 50000"/>
            </a:avLst>
          </a:prstGeom>
          <a:solidFill>
            <a:srgbClr val="FF0000"/>
          </a:solidFill>
          <a:ln w="9525" algn="ctr">
            <a:solidFill>
              <a:schemeClr val="tx1"/>
            </a:solidFill>
            <a:round/>
            <a:headEnd/>
            <a:tailEnd/>
          </a:ln>
        </p:spPr>
        <p:txBody>
          <a:bodyPr/>
          <a:lstStyle/>
          <a:p>
            <a:endParaRPr lang="en-US"/>
          </a:p>
        </p:txBody>
      </p:sp>
    </p:spTree>
    <p:extLst>
      <p:ext uri="{BB962C8B-B14F-4D97-AF65-F5344CB8AC3E}">
        <p14:creationId xmlns:p14="http://schemas.microsoft.com/office/powerpoint/2010/main" val="14542864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50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507">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7">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29" grpId="0" animBg="1"/>
      <p:bldP spid="3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4"/>
          <p:cNvSpPr txBox="1">
            <a:spLocks noChangeArrowheads="1"/>
          </p:cNvSpPr>
          <p:nvPr/>
        </p:nvSpPr>
        <p:spPr bwMode="auto">
          <a:xfrm>
            <a:off x="297368" y="226458"/>
            <a:ext cx="8382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3200" b="1" dirty="0">
                <a:solidFill>
                  <a:srgbClr val="FFFF00"/>
                </a:solidFill>
              </a:rPr>
              <a:t>Summary of working group products</a:t>
            </a:r>
          </a:p>
        </p:txBody>
      </p:sp>
      <p:pic>
        <p:nvPicPr>
          <p:cNvPr id="36" name="Picture 2" descr="ICCP TM logo - transparent background">
            <a:extLst>
              <a:ext uri="{FF2B5EF4-FFF2-40B4-BE49-F238E27FC236}">
                <a16:creationId xmlns:a16="http://schemas.microsoft.com/office/drawing/2014/main" id="{947555AC-0C9F-4E91-B67B-56ABA46E557B}"/>
              </a:ext>
            </a:extLst>
          </p:cNvPr>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8458200" y="3572"/>
            <a:ext cx="671516" cy="702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16">
            <a:extLst>
              <a:ext uri="{FF2B5EF4-FFF2-40B4-BE49-F238E27FC236}">
                <a16:creationId xmlns:a16="http://schemas.microsoft.com/office/drawing/2014/main" id="{B5C10CB2-F259-4233-BE09-1768D06C3147}"/>
              </a:ext>
            </a:extLst>
          </p:cNvPr>
          <p:cNvGrpSpPr>
            <a:grpSpLocks noChangeAspect="1"/>
          </p:cNvGrpSpPr>
          <p:nvPr/>
        </p:nvGrpSpPr>
        <p:grpSpPr bwMode="auto">
          <a:xfrm>
            <a:off x="21938" y="32252"/>
            <a:ext cx="1195388" cy="300038"/>
            <a:chOff x="4530" y="3792"/>
            <a:chExt cx="1058" cy="280"/>
          </a:xfrm>
          <a:solidFill>
            <a:schemeClr val="tx1"/>
          </a:solidFill>
        </p:grpSpPr>
        <p:sp>
          <p:nvSpPr>
            <p:cNvPr id="18" name="Freeform 15">
              <a:extLst>
                <a:ext uri="{FF2B5EF4-FFF2-40B4-BE49-F238E27FC236}">
                  <a16:creationId xmlns:a16="http://schemas.microsoft.com/office/drawing/2014/main" id="{B93868C8-924C-4CE5-852C-70B02E0599F2}"/>
                </a:ext>
              </a:extLst>
            </p:cNvPr>
            <p:cNvSpPr>
              <a:spLocks noChangeAspect="1"/>
            </p:cNvSpPr>
            <p:nvPr/>
          </p:nvSpPr>
          <p:spPr bwMode="auto">
            <a:xfrm>
              <a:off x="4839" y="3797"/>
              <a:ext cx="182" cy="274"/>
            </a:xfrm>
            <a:custGeom>
              <a:avLst/>
              <a:gdLst>
                <a:gd name="T0" fmla="*/ 366 w 368"/>
                <a:gd name="T1" fmla="*/ 383 h 548"/>
                <a:gd name="T2" fmla="*/ 366 w 368"/>
                <a:gd name="T3" fmla="*/ 383 h 548"/>
                <a:gd name="T4" fmla="*/ 366 w 368"/>
                <a:gd name="T5" fmla="*/ 403 h 548"/>
                <a:gd name="T6" fmla="*/ 340 w 368"/>
                <a:gd name="T7" fmla="*/ 479 h 548"/>
                <a:gd name="T8" fmla="*/ 271 w 368"/>
                <a:gd name="T9" fmla="*/ 534 h 548"/>
                <a:gd name="T10" fmla="*/ 185 w 368"/>
                <a:gd name="T11" fmla="*/ 548 h 548"/>
                <a:gd name="T12" fmla="*/ 103 w 368"/>
                <a:gd name="T13" fmla="*/ 537 h 548"/>
                <a:gd name="T14" fmla="*/ 31 w 368"/>
                <a:gd name="T15" fmla="*/ 488 h 548"/>
                <a:gd name="T16" fmla="*/ 3 w 368"/>
                <a:gd name="T17" fmla="*/ 408 h 548"/>
                <a:gd name="T18" fmla="*/ 0 w 368"/>
                <a:gd name="T19" fmla="*/ 383 h 548"/>
                <a:gd name="T20" fmla="*/ 0 w 368"/>
                <a:gd name="T21" fmla="*/ 383 h 548"/>
                <a:gd name="T22" fmla="*/ 0 w 368"/>
                <a:gd name="T23" fmla="*/ 376 h 548"/>
                <a:gd name="T24" fmla="*/ 0 w 368"/>
                <a:gd name="T25" fmla="*/ 144 h 548"/>
                <a:gd name="T26" fmla="*/ 1 w 368"/>
                <a:gd name="T27" fmla="*/ 0 h 548"/>
                <a:gd name="T28" fmla="*/ 19 w 368"/>
                <a:gd name="T29" fmla="*/ 0 h 548"/>
                <a:gd name="T30" fmla="*/ 112 w 368"/>
                <a:gd name="T31" fmla="*/ 0 h 548"/>
                <a:gd name="T32" fmla="*/ 113 w 368"/>
                <a:gd name="T33" fmla="*/ 8 h 548"/>
                <a:gd name="T34" fmla="*/ 113 w 368"/>
                <a:gd name="T35" fmla="*/ 234 h 548"/>
                <a:gd name="T36" fmla="*/ 114 w 368"/>
                <a:gd name="T37" fmla="*/ 374 h 548"/>
                <a:gd name="T38" fmla="*/ 114 w 368"/>
                <a:gd name="T39" fmla="*/ 374 h 548"/>
                <a:gd name="T40" fmla="*/ 114 w 368"/>
                <a:gd name="T41" fmla="*/ 374 h 548"/>
                <a:gd name="T42" fmla="*/ 119 w 368"/>
                <a:gd name="T43" fmla="*/ 418 h 548"/>
                <a:gd name="T44" fmla="*/ 140 w 368"/>
                <a:gd name="T45" fmla="*/ 454 h 548"/>
                <a:gd name="T46" fmla="*/ 173 w 368"/>
                <a:gd name="T47" fmla="*/ 468 h 548"/>
                <a:gd name="T48" fmla="*/ 195 w 368"/>
                <a:gd name="T49" fmla="*/ 468 h 548"/>
                <a:gd name="T50" fmla="*/ 231 w 368"/>
                <a:gd name="T51" fmla="*/ 452 h 548"/>
                <a:gd name="T52" fmla="*/ 250 w 368"/>
                <a:gd name="T53" fmla="*/ 415 h 548"/>
                <a:gd name="T54" fmla="*/ 255 w 368"/>
                <a:gd name="T55" fmla="*/ 374 h 548"/>
                <a:gd name="T56" fmla="*/ 255 w 368"/>
                <a:gd name="T57" fmla="*/ 374 h 548"/>
                <a:gd name="T58" fmla="*/ 255 w 368"/>
                <a:gd name="T59" fmla="*/ 374 h 548"/>
                <a:gd name="T60" fmla="*/ 255 w 368"/>
                <a:gd name="T61" fmla="*/ 317 h 548"/>
                <a:gd name="T62" fmla="*/ 254 w 368"/>
                <a:gd name="T63" fmla="*/ 8 h 548"/>
                <a:gd name="T64" fmla="*/ 256 w 368"/>
                <a:gd name="T65" fmla="*/ 0 h 548"/>
                <a:gd name="T66" fmla="*/ 325 w 368"/>
                <a:gd name="T67" fmla="*/ 0 h 548"/>
                <a:gd name="T68" fmla="*/ 368 w 368"/>
                <a:gd name="T69" fmla="*/ 0 h 548"/>
                <a:gd name="T70" fmla="*/ 368 w 368"/>
                <a:gd name="T71" fmla="*/ 0 h 548"/>
                <a:gd name="T72" fmla="*/ 368 w 368"/>
                <a:gd name="T73" fmla="*/ 0 h 548"/>
                <a:gd name="T74" fmla="*/ 368 w 368"/>
                <a:gd name="T75" fmla="*/ 60 h 548"/>
                <a:gd name="T76" fmla="*/ 366 w 368"/>
                <a:gd name="T77" fmla="*/ 376 h 548"/>
                <a:gd name="T78" fmla="*/ 368 w 368"/>
                <a:gd name="T79" fmla="*/ 383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8" h="548">
                  <a:moveTo>
                    <a:pt x="368" y="383"/>
                  </a:moveTo>
                  <a:lnTo>
                    <a:pt x="366" y="383"/>
                  </a:lnTo>
                  <a:lnTo>
                    <a:pt x="368" y="383"/>
                  </a:lnTo>
                  <a:lnTo>
                    <a:pt x="366" y="383"/>
                  </a:lnTo>
                  <a:lnTo>
                    <a:pt x="368" y="383"/>
                  </a:lnTo>
                  <a:lnTo>
                    <a:pt x="366" y="403"/>
                  </a:lnTo>
                  <a:lnTo>
                    <a:pt x="358" y="444"/>
                  </a:lnTo>
                  <a:lnTo>
                    <a:pt x="340" y="479"/>
                  </a:lnTo>
                  <a:lnTo>
                    <a:pt x="311" y="511"/>
                  </a:lnTo>
                  <a:lnTo>
                    <a:pt x="271" y="534"/>
                  </a:lnTo>
                  <a:lnTo>
                    <a:pt x="217" y="547"/>
                  </a:lnTo>
                  <a:lnTo>
                    <a:pt x="185" y="548"/>
                  </a:lnTo>
                  <a:lnTo>
                    <a:pt x="155" y="547"/>
                  </a:lnTo>
                  <a:lnTo>
                    <a:pt x="103" y="537"/>
                  </a:lnTo>
                  <a:lnTo>
                    <a:pt x="62" y="517"/>
                  </a:lnTo>
                  <a:lnTo>
                    <a:pt x="31" y="488"/>
                  </a:lnTo>
                  <a:lnTo>
                    <a:pt x="12" y="452"/>
                  </a:lnTo>
                  <a:lnTo>
                    <a:pt x="3" y="408"/>
                  </a:lnTo>
                  <a:lnTo>
                    <a:pt x="1" y="383"/>
                  </a:lnTo>
                  <a:lnTo>
                    <a:pt x="0" y="383"/>
                  </a:lnTo>
                  <a:lnTo>
                    <a:pt x="1" y="383"/>
                  </a:lnTo>
                  <a:lnTo>
                    <a:pt x="0" y="383"/>
                  </a:lnTo>
                  <a:lnTo>
                    <a:pt x="1" y="383"/>
                  </a:lnTo>
                  <a:lnTo>
                    <a:pt x="0" y="376"/>
                  </a:lnTo>
                  <a:lnTo>
                    <a:pt x="1" y="323"/>
                  </a:lnTo>
                  <a:lnTo>
                    <a:pt x="0" y="144"/>
                  </a:lnTo>
                  <a:lnTo>
                    <a:pt x="0" y="8"/>
                  </a:lnTo>
                  <a:lnTo>
                    <a:pt x="1" y="0"/>
                  </a:lnTo>
                  <a:lnTo>
                    <a:pt x="3" y="0"/>
                  </a:lnTo>
                  <a:lnTo>
                    <a:pt x="19" y="0"/>
                  </a:lnTo>
                  <a:lnTo>
                    <a:pt x="72" y="0"/>
                  </a:lnTo>
                  <a:lnTo>
                    <a:pt x="112" y="0"/>
                  </a:lnTo>
                  <a:lnTo>
                    <a:pt x="114" y="0"/>
                  </a:lnTo>
                  <a:lnTo>
                    <a:pt x="113" y="8"/>
                  </a:lnTo>
                  <a:lnTo>
                    <a:pt x="114" y="58"/>
                  </a:lnTo>
                  <a:lnTo>
                    <a:pt x="113" y="234"/>
                  </a:lnTo>
                  <a:lnTo>
                    <a:pt x="113" y="368"/>
                  </a:lnTo>
                  <a:lnTo>
                    <a:pt x="114" y="374"/>
                  </a:lnTo>
                  <a:lnTo>
                    <a:pt x="113" y="374"/>
                  </a:lnTo>
                  <a:lnTo>
                    <a:pt x="114" y="374"/>
                  </a:lnTo>
                  <a:lnTo>
                    <a:pt x="113" y="374"/>
                  </a:lnTo>
                  <a:lnTo>
                    <a:pt x="114" y="374"/>
                  </a:lnTo>
                  <a:lnTo>
                    <a:pt x="114" y="391"/>
                  </a:lnTo>
                  <a:lnTo>
                    <a:pt x="119" y="418"/>
                  </a:lnTo>
                  <a:lnTo>
                    <a:pt x="127" y="439"/>
                  </a:lnTo>
                  <a:lnTo>
                    <a:pt x="140" y="454"/>
                  </a:lnTo>
                  <a:lnTo>
                    <a:pt x="155" y="463"/>
                  </a:lnTo>
                  <a:lnTo>
                    <a:pt x="173" y="468"/>
                  </a:lnTo>
                  <a:lnTo>
                    <a:pt x="183" y="468"/>
                  </a:lnTo>
                  <a:lnTo>
                    <a:pt x="195" y="468"/>
                  </a:lnTo>
                  <a:lnTo>
                    <a:pt x="214" y="462"/>
                  </a:lnTo>
                  <a:lnTo>
                    <a:pt x="231" y="452"/>
                  </a:lnTo>
                  <a:lnTo>
                    <a:pt x="242" y="435"/>
                  </a:lnTo>
                  <a:lnTo>
                    <a:pt x="250" y="415"/>
                  </a:lnTo>
                  <a:lnTo>
                    <a:pt x="254" y="389"/>
                  </a:lnTo>
                  <a:lnTo>
                    <a:pt x="255" y="374"/>
                  </a:lnTo>
                  <a:lnTo>
                    <a:pt x="254" y="374"/>
                  </a:lnTo>
                  <a:lnTo>
                    <a:pt x="255" y="374"/>
                  </a:lnTo>
                  <a:lnTo>
                    <a:pt x="254" y="374"/>
                  </a:lnTo>
                  <a:lnTo>
                    <a:pt x="255" y="374"/>
                  </a:lnTo>
                  <a:lnTo>
                    <a:pt x="254" y="368"/>
                  </a:lnTo>
                  <a:lnTo>
                    <a:pt x="255" y="317"/>
                  </a:lnTo>
                  <a:lnTo>
                    <a:pt x="254" y="141"/>
                  </a:lnTo>
                  <a:lnTo>
                    <a:pt x="254" y="8"/>
                  </a:lnTo>
                  <a:lnTo>
                    <a:pt x="255" y="0"/>
                  </a:lnTo>
                  <a:lnTo>
                    <a:pt x="256" y="0"/>
                  </a:lnTo>
                  <a:lnTo>
                    <a:pt x="272" y="0"/>
                  </a:lnTo>
                  <a:lnTo>
                    <a:pt x="325" y="0"/>
                  </a:lnTo>
                  <a:lnTo>
                    <a:pt x="365" y="0"/>
                  </a:lnTo>
                  <a:lnTo>
                    <a:pt x="368" y="0"/>
                  </a:lnTo>
                  <a:lnTo>
                    <a:pt x="366" y="0"/>
                  </a:lnTo>
                  <a:lnTo>
                    <a:pt x="368" y="0"/>
                  </a:lnTo>
                  <a:lnTo>
                    <a:pt x="366" y="0"/>
                  </a:lnTo>
                  <a:lnTo>
                    <a:pt x="368" y="0"/>
                  </a:lnTo>
                  <a:lnTo>
                    <a:pt x="366" y="8"/>
                  </a:lnTo>
                  <a:lnTo>
                    <a:pt x="368" y="60"/>
                  </a:lnTo>
                  <a:lnTo>
                    <a:pt x="366" y="239"/>
                  </a:lnTo>
                  <a:lnTo>
                    <a:pt x="366" y="376"/>
                  </a:lnTo>
                  <a:lnTo>
                    <a:pt x="368" y="383"/>
                  </a:lnTo>
                  <a:lnTo>
                    <a:pt x="368" y="383"/>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9" name="Freeform 16">
              <a:extLst>
                <a:ext uri="{FF2B5EF4-FFF2-40B4-BE49-F238E27FC236}">
                  <a16:creationId xmlns:a16="http://schemas.microsoft.com/office/drawing/2014/main" id="{0DB7D7A5-B682-40F0-8F06-3F8DDFB665C9}"/>
                </a:ext>
              </a:extLst>
            </p:cNvPr>
            <p:cNvSpPr>
              <a:spLocks noChangeAspect="1"/>
            </p:cNvSpPr>
            <p:nvPr/>
          </p:nvSpPr>
          <p:spPr bwMode="auto">
            <a:xfrm>
              <a:off x="5035" y="3792"/>
              <a:ext cx="174" cy="279"/>
            </a:xfrm>
            <a:custGeom>
              <a:avLst/>
              <a:gdLst>
                <a:gd name="T0" fmla="*/ 0 w 350"/>
                <a:gd name="T1" fmla="*/ 382 h 558"/>
                <a:gd name="T2" fmla="*/ 0 w 350"/>
                <a:gd name="T3" fmla="*/ 382 h 558"/>
                <a:gd name="T4" fmla="*/ 2 w 350"/>
                <a:gd name="T5" fmla="*/ 382 h 558"/>
                <a:gd name="T6" fmla="*/ 71 w 350"/>
                <a:gd name="T7" fmla="*/ 382 h 558"/>
                <a:gd name="T8" fmla="*/ 114 w 350"/>
                <a:gd name="T9" fmla="*/ 382 h 558"/>
                <a:gd name="T10" fmla="*/ 114 w 350"/>
                <a:gd name="T11" fmla="*/ 382 h 558"/>
                <a:gd name="T12" fmla="*/ 114 w 350"/>
                <a:gd name="T13" fmla="*/ 382 h 558"/>
                <a:gd name="T14" fmla="*/ 115 w 350"/>
                <a:gd name="T15" fmla="*/ 419 h 558"/>
                <a:gd name="T16" fmla="*/ 126 w 350"/>
                <a:gd name="T17" fmla="*/ 458 h 558"/>
                <a:gd name="T18" fmla="*/ 163 w 350"/>
                <a:gd name="T19" fmla="*/ 478 h 558"/>
                <a:gd name="T20" fmla="*/ 186 w 350"/>
                <a:gd name="T21" fmla="*/ 478 h 558"/>
                <a:gd name="T22" fmla="*/ 215 w 350"/>
                <a:gd name="T23" fmla="*/ 466 h 558"/>
                <a:gd name="T24" fmla="*/ 230 w 350"/>
                <a:gd name="T25" fmla="*/ 441 h 558"/>
                <a:gd name="T26" fmla="*/ 235 w 350"/>
                <a:gd name="T27" fmla="*/ 416 h 558"/>
                <a:gd name="T28" fmla="*/ 217 w 350"/>
                <a:gd name="T29" fmla="*/ 374 h 558"/>
                <a:gd name="T30" fmla="*/ 175 w 350"/>
                <a:gd name="T31" fmla="*/ 341 h 558"/>
                <a:gd name="T32" fmla="*/ 66 w 350"/>
                <a:gd name="T33" fmla="*/ 271 h 558"/>
                <a:gd name="T34" fmla="*/ 8 w 350"/>
                <a:gd name="T35" fmla="*/ 152 h 558"/>
                <a:gd name="T36" fmla="*/ 8 w 350"/>
                <a:gd name="T37" fmla="*/ 133 h 558"/>
                <a:gd name="T38" fmla="*/ 32 w 350"/>
                <a:gd name="T39" fmla="*/ 60 h 558"/>
                <a:gd name="T40" fmla="*/ 99 w 350"/>
                <a:gd name="T41" fmla="*/ 13 h 558"/>
                <a:gd name="T42" fmla="*/ 185 w 350"/>
                <a:gd name="T43" fmla="*/ 0 h 558"/>
                <a:gd name="T44" fmla="*/ 256 w 350"/>
                <a:gd name="T45" fmla="*/ 11 h 558"/>
                <a:gd name="T46" fmla="*/ 320 w 350"/>
                <a:gd name="T47" fmla="*/ 54 h 558"/>
                <a:gd name="T48" fmla="*/ 343 w 350"/>
                <a:gd name="T49" fmla="*/ 136 h 558"/>
                <a:gd name="T50" fmla="*/ 342 w 350"/>
                <a:gd name="T51" fmla="*/ 163 h 558"/>
                <a:gd name="T52" fmla="*/ 342 w 350"/>
                <a:gd name="T53" fmla="*/ 163 h 558"/>
                <a:gd name="T54" fmla="*/ 340 w 350"/>
                <a:gd name="T55" fmla="*/ 163 h 558"/>
                <a:gd name="T56" fmla="*/ 274 w 350"/>
                <a:gd name="T57" fmla="*/ 163 h 558"/>
                <a:gd name="T58" fmla="*/ 232 w 350"/>
                <a:gd name="T59" fmla="*/ 163 h 558"/>
                <a:gd name="T60" fmla="*/ 232 w 350"/>
                <a:gd name="T61" fmla="*/ 163 h 558"/>
                <a:gd name="T62" fmla="*/ 232 w 350"/>
                <a:gd name="T63" fmla="*/ 163 h 558"/>
                <a:gd name="T64" fmla="*/ 230 w 350"/>
                <a:gd name="T65" fmla="*/ 134 h 558"/>
                <a:gd name="T66" fmla="*/ 218 w 350"/>
                <a:gd name="T67" fmla="*/ 100 h 558"/>
                <a:gd name="T68" fmla="*/ 191 w 350"/>
                <a:gd name="T69" fmla="*/ 82 h 558"/>
                <a:gd name="T70" fmla="*/ 171 w 350"/>
                <a:gd name="T71" fmla="*/ 82 h 558"/>
                <a:gd name="T72" fmla="*/ 142 w 350"/>
                <a:gd name="T73" fmla="*/ 92 h 558"/>
                <a:gd name="T74" fmla="*/ 125 w 350"/>
                <a:gd name="T75" fmla="*/ 114 h 558"/>
                <a:gd name="T76" fmla="*/ 122 w 350"/>
                <a:gd name="T77" fmla="*/ 138 h 558"/>
                <a:gd name="T78" fmla="*/ 138 w 350"/>
                <a:gd name="T79" fmla="*/ 182 h 558"/>
                <a:gd name="T80" fmla="*/ 180 w 350"/>
                <a:gd name="T81" fmla="*/ 215 h 558"/>
                <a:gd name="T82" fmla="*/ 290 w 350"/>
                <a:gd name="T83" fmla="*/ 282 h 558"/>
                <a:gd name="T84" fmla="*/ 349 w 350"/>
                <a:gd name="T85" fmla="*/ 402 h 558"/>
                <a:gd name="T86" fmla="*/ 347 w 350"/>
                <a:gd name="T87" fmla="*/ 435 h 558"/>
                <a:gd name="T88" fmla="*/ 305 w 350"/>
                <a:gd name="T89" fmla="*/ 521 h 558"/>
                <a:gd name="T90" fmla="*/ 226 w 350"/>
                <a:gd name="T91" fmla="*/ 554 h 558"/>
                <a:gd name="T92" fmla="*/ 161 w 350"/>
                <a:gd name="T93" fmla="*/ 558 h 558"/>
                <a:gd name="T94" fmla="*/ 161 w 350"/>
                <a:gd name="T95" fmla="*/ 558 h 558"/>
                <a:gd name="T96" fmla="*/ 161 w 350"/>
                <a:gd name="T97" fmla="*/ 558 h 558"/>
                <a:gd name="T98" fmla="*/ 161 w 350"/>
                <a:gd name="T99" fmla="*/ 558 h 558"/>
                <a:gd name="T100" fmla="*/ 161 w 350"/>
                <a:gd name="T101" fmla="*/ 558 h 558"/>
                <a:gd name="T102" fmla="*/ 76 w 350"/>
                <a:gd name="T103" fmla="*/ 544 h 558"/>
                <a:gd name="T104" fmla="*/ 16 w 350"/>
                <a:gd name="T105" fmla="*/ 489 h 558"/>
                <a:gd name="T106" fmla="*/ 0 w 350"/>
                <a:gd name="T107" fmla="*/ 406 h 558"/>
                <a:gd name="T108" fmla="*/ 1 w 350"/>
                <a:gd name="T109" fmla="*/ 382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0" h="558">
                  <a:moveTo>
                    <a:pt x="1" y="382"/>
                  </a:moveTo>
                  <a:lnTo>
                    <a:pt x="0" y="382"/>
                  </a:lnTo>
                  <a:lnTo>
                    <a:pt x="1" y="382"/>
                  </a:lnTo>
                  <a:lnTo>
                    <a:pt x="0" y="382"/>
                  </a:lnTo>
                  <a:lnTo>
                    <a:pt x="1" y="382"/>
                  </a:lnTo>
                  <a:lnTo>
                    <a:pt x="2" y="382"/>
                  </a:lnTo>
                  <a:lnTo>
                    <a:pt x="18" y="382"/>
                  </a:lnTo>
                  <a:lnTo>
                    <a:pt x="71" y="382"/>
                  </a:lnTo>
                  <a:lnTo>
                    <a:pt x="111" y="382"/>
                  </a:lnTo>
                  <a:lnTo>
                    <a:pt x="114" y="382"/>
                  </a:lnTo>
                  <a:lnTo>
                    <a:pt x="112" y="382"/>
                  </a:lnTo>
                  <a:lnTo>
                    <a:pt x="114" y="382"/>
                  </a:lnTo>
                  <a:lnTo>
                    <a:pt x="112" y="382"/>
                  </a:lnTo>
                  <a:lnTo>
                    <a:pt x="114" y="382"/>
                  </a:lnTo>
                  <a:lnTo>
                    <a:pt x="114" y="396"/>
                  </a:lnTo>
                  <a:lnTo>
                    <a:pt x="115" y="419"/>
                  </a:lnTo>
                  <a:lnTo>
                    <a:pt x="118" y="441"/>
                  </a:lnTo>
                  <a:lnTo>
                    <a:pt x="126" y="458"/>
                  </a:lnTo>
                  <a:lnTo>
                    <a:pt x="141" y="471"/>
                  </a:lnTo>
                  <a:lnTo>
                    <a:pt x="163" y="478"/>
                  </a:lnTo>
                  <a:lnTo>
                    <a:pt x="178" y="478"/>
                  </a:lnTo>
                  <a:lnTo>
                    <a:pt x="186" y="478"/>
                  </a:lnTo>
                  <a:lnTo>
                    <a:pt x="202" y="474"/>
                  </a:lnTo>
                  <a:lnTo>
                    <a:pt x="215" y="466"/>
                  </a:lnTo>
                  <a:lnTo>
                    <a:pt x="224" y="455"/>
                  </a:lnTo>
                  <a:lnTo>
                    <a:pt x="230" y="441"/>
                  </a:lnTo>
                  <a:lnTo>
                    <a:pt x="233" y="425"/>
                  </a:lnTo>
                  <a:lnTo>
                    <a:pt x="235" y="416"/>
                  </a:lnTo>
                  <a:lnTo>
                    <a:pt x="230" y="394"/>
                  </a:lnTo>
                  <a:lnTo>
                    <a:pt x="217" y="374"/>
                  </a:lnTo>
                  <a:lnTo>
                    <a:pt x="199" y="357"/>
                  </a:lnTo>
                  <a:lnTo>
                    <a:pt x="175" y="341"/>
                  </a:lnTo>
                  <a:lnTo>
                    <a:pt x="121" y="309"/>
                  </a:lnTo>
                  <a:lnTo>
                    <a:pt x="66" y="271"/>
                  </a:lnTo>
                  <a:lnTo>
                    <a:pt x="24" y="221"/>
                  </a:lnTo>
                  <a:lnTo>
                    <a:pt x="8" y="152"/>
                  </a:lnTo>
                  <a:lnTo>
                    <a:pt x="8" y="152"/>
                  </a:lnTo>
                  <a:lnTo>
                    <a:pt x="8" y="133"/>
                  </a:lnTo>
                  <a:lnTo>
                    <a:pt x="16" y="93"/>
                  </a:lnTo>
                  <a:lnTo>
                    <a:pt x="32" y="60"/>
                  </a:lnTo>
                  <a:lnTo>
                    <a:pt x="60" y="33"/>
                  </a:lnTo>
                  <a:lnTo>
                    <a:pt x="99" y="13"/>
                  </a:lnTo>
                  <a:lnTo>
                    <a:pt x="152" y="3"/>
                  </a:lnTo>
                  <a:lnTo>
                    <a:pt x="185" y="0"/>
                  </a:lnTo>
                  <a:lnTo>
                    <a:pt x="210" y="1"/>
                  </a:lnTo>
                  <a:lnTo>
                    <a:pt x="256" y="11"/>
                  </a:lnTo>
                  <a:lnTo>
                    <a:pt x="293" y="28"/>
                  </a:lnTo>
                  <a:lnTo>
                    <a:pt x="320" y="54"/>
                  </a:lnTo>
                  <a:lnTo>
                    <a:pt x="336" y="90"/>
                  </a:lnTo>
                  <a:lnTo>
                    <a:pt x="343" y="136"/>
                  </a:lnTo>
                  <a:lnTo>
                    <a:pt x="343" y="163"/>
                  </a:lnTo>
                  <a:lnTo>
                    <a:pt x="342" y="163"/>
                  </a:lnTo>
                  <a:lnTo>
                    <a:pt x="343" y="163"/>
                  </a:lnTo>
                  <a:lnTo>
                    <a:pt x="342" y="163"/>
                  </a:lnTo>
                  <a:lnTo>
                    <a:pt x="343" y="163"/>
                  </a:lnTo>
                  <a:lnTo>
                    <a:pt x="340" y="163"/>
                  </a:lnTo>
                  <a:lnTo>
                    <a:pt x="325" y="163"/>
                  </a:lnTo>
                  <a:lnTo>
                    <a:pt x="274" y="163"/>
                  </a:lnTo>
                  <a:lnTo>
                    <a:pt x="233" y="163"/>
                  </a:lnTo>
                  <a:lnTo>
                    <a:pt x="232" y="163"/>
                  </a:lnTo>
                  <a:lnTo>
                    <a:pt x="231" y="163"/>
                  </a:lnTo>
                  <a:lnTo>
                    <a:pt x="232" y="163"/>
                  </a:lnTo>
                  <a:lnTo>
                    <a:pt x="231" y="163"/>
                  </a:lnTo>
                  <a:lnTo>
                    <a:pt x="232" y="163"/>
                  </a:lnTo>
                  <a:lnTo>
                    <a:pt x="231" y="153"/>
                  </a:lnTo>
                  <a:lnTo>
                    <a:pt x="230" y="134"/>
                  </a:lnTo>
                  <a:lnTo>
                    <a:pt x="225" y="115"/>
                  </a:lnTo>
                  <a:lnTo>
                    <a:pt x="218" y="100"/>
                  </a:lnTo>
                  <a:lnTo>
                    <a:pt x="207" y="89"/>
                  </a:lnTo>
                  <a:lnTo>
                    <a:pt x="191" y="82"/>
                  </a:lnTo>
                  <a:lnTo>
                    <a:pt x="180" y="81"/>
                  </a:lnTo>
                  <a:lnTo>
                    <a:pt x="171" y="82"/>
                  </a:lnTo>
                  <a:lnTo>
                    <a:pt x="155" y="85"/>
                  </a:lnTo>
                  <a:lnTo>
                    <a:pt x="142" y="92"/>
                  </a:lnTo>
                  <a:lnTo>
                    <a:pt x="132" y="102"/>
                  </a:lnTo>
                  <a:lnTo>
                    <a:pt x="125" y="114"/>
                  </a:lnTo>
                  <a:lnTo>
                    <a:pt x="122" y="130"/>
                  </a:lnTo>
                  <a:lnTo>
                    <a:pt x="122" y="138"/>
                  </a:lnTo>
                  <a:lnTo>
                    <a:pt x="125" y="163"/>
                  </a:lnTo>
                  <a:lnTo>
                    <a:pt x="138" y="182"/>
                  </a:lnTo>
                  <a:lnTo>
                    <a:pt x="156" y="199"/>
                  </a:lnTo>
                  <a:lnTo>
                    <a:pt x="180" y="215"/>
                  </a:lnTo>
                  <a:lnTo>
                    <a:pt x="235" y="245"/>
                  </a:lnTo>
                  <a:lnTo>
                    <a:pt x="290" y="282"/>
                  </a:lnTo>
                  <a:lnTo>
                    <a:pt x="332" y="332"/>
                  </a:lnTo>
                  <a:lnTo>
                    <a:pt x="349" y="402"/>
                  </a:lnTo>
                  <a:lnTo>
                    <a:pt x="350" y="402"/>
                  </a:lnTo>
                  <a:lnTo>
                    <a:pt x="347" y="435"/>
                  </a:lnTo>
                  <a:lnTo>
                    <a:pt x="331" y="486"/>
                  </a:lnTo>
                  <a:lnTo>
                    <a:pt x="305" y="521"/>
                  </a:lnTo>
                  <a:lnTo>
                    <a:pt x="268" y="542"/>
                  </a:lnTo>
                  <a:lnTo>
                    <a:pt x="226" y="554"/>
                  </a:lnTo>
                  <a:lnTo>
                    <a:pt x="182" y="558"/>
                  </a:lnTo>
                  <a:lnTo>
                    <a:pt x="161" y="558"/>
                  </a:lnTo>
                  <a:lnTo>
                    <a:pt x="160" y="558"/>
                  </a:lnTo>
                  <a:lnTo>
                    <a:pt x="161" y="558"/>
                  </a:lnTo>
                  <a:lnTo>
                    <a:pt x="160" y="558"/>
                  </a:lnTo>
                  <a:lnTo>
                    <a:pt x="161" y="558"/>
                  </a:lnTo>
                  <a:lnTo>
                    <a:pt x="160" y="558"/>
                  </a:lnTo>
                  <a:lnTo>
                    <a:pt x="161" y="558"/>
                  </a:lnTo>
                  <a:lnTo>
                    <a:pt x="160" y="558"/>
                  </a:lnTo>
                  <a:lnTo>
                    <a:pt x="161" y="558"/>
                  </a:lnTo>
                  <a:lnTo>
                    <a:pt x="127" y="557"/>
                  </a:lnTo>
                  <a:lnTo>
                    <a:pt x="76" y="544"/>
                  </a:lnTo>
                  <a:lnTo>
                    <a:pt x="39" y="521"/>
                  </a:lnTo>
                  <a:lnTo>
                    <a:pt x="16" y="489"/>
                  </a:lnTo>
                  <a:lnTo>
                    <a:pt x="3" y="450"/>
                  </a:lnTo>
                  <a:lnTo>
                    <a:pt x="0" y="406"/>
                  </a:lnTo>
                  <a:lnTo>
                    <a:pt x="1" y="382"/>
                  </a:lnTo>
                  <a:lnTo>
                    <a:pt x="1" y="382"/>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20" name="Freeform 17">
              <a:extLst>
                <a:ext uri="{FF2B5EF4-FFF2-40B4-BE49-F238E27FC236}">
                  <a16:creationId xmlns:a16="http://schemas.microsoft.com/office/drawing/2014/main" id="{E86D179E-5F70-4386-8BD0-1EBFE14B8ADF}"/>
                </a:ext>
              </a:extLst>
            </p:cNvPr>
            <p:cNvSpPr>
              <a:spLocks noChangeAspect="1"/>
            </p:cNvSpPr>
            <p:nvPr/>
          </p:nvSpPr>
          <p:spPr bwMode="auto">
            <a:xfrm>
              <a:off x="5412" y="3792"/>
              <a:ext cx="176" cy="279"/>
            </a:xfrm>
            <a:custGeom>
              <a:avLst/>
              <a:gdLst>
                <a:gd name="T0" fmla="*/ 0 w 350"/>
                <a:gd name="T1" fmla="*/ 382 h 558"/>
                <a:gd name="T2" fmla="*/ 0 w 350"/>
                <a:gd name="T3" fmla="*/ 382 h 558"/>
                <a:gd name="T4" fmla="*/ 3 w 350"/>
                <a:gd name="T5" fmla="*/ 382 h 558"/>
                <a:gd name="T6" fmla="*/ 72 w 350"/>
                <a:gd name="T7" fmla="*/ 382 h 558"/>
                <a:gd name="T8" fmla="*/ 114 w 350"/>
                <a:gd name="T9" fmla="*/ 382 h 558"/>
                <a:gd name="T10" fmla="*/ 114 w 350"/>
                <a:gd name="T11" fmla="*/ 382 h 558"/>
                <a:gd name="T12" fmla="*/ 114 w 350"/>
                <a:gd name="T13" fmla="*/ 382 h 558"/>
                <a:gd name="T14" fmla="*/ 116 w 350"/>
                <a:gd name="T15" fmla="*/ 419 h 558"/>
                <a:gd name="T16" fmla="*/ 127 w 350"/>
                <a:gd name="T17" fmla="*/ 458 h 558"/>
                <a:gd name="T18" fmla="*/ 164 w 350"/>
                <a:gd name="T19" fmla="*/ 478 h 558"/>
                <a:gd name="T20" fmla="*/ 187 w 350"/>
                <a:gd name="T21" fmla="*/ 478 h 558"/>
                <a:gd name="T22" fmla="*/ 216 w 350"/>
                <a:gd name="T23" fmla="*/ 466 h 558"/>
                <a:gd name="T24" fmla="*/ 232 w 350"/>
                <a:gd name="T25" fmla="*/ 441 h 558"/>
                <a:gd name="T26" fmla="*/ 236 w 350"/>
                <a:gd name="T27" fmla="*/ 416 h 558"/>
                <a:gd name="T28" fmla="*/ 219 w 350"/>
                <a:gd name="T29" fmla="*/ 374 h 558"/>
                <a:gd name="T30" fmla="*/ 177 w 350"/>
                <a:gd name="T31" fmla="*/ 341 h 558"/>
                <a:gd name="T32" fmla="*/ 67 w 350"/>
                <a:gd name="T33" fmla="*/ 271 h 558"/>
                <a:gd name="T34" fmla="*/ 8 w 350"/>
                <a:gd name="T35" fmla="*/ 152 h 558"/>
                <a:gd name="T36" fmla="*/ 8 w 350"/>
                <a:gd name="T37" fmla="*/ 133 h 558"/>
                <a:gd name="T38" fmla="*/ 33 w 350"/>
                <a:gd name="T39" fmla="*/ 60 h 558"/>
                <a:gd name="T40" fmla="*/ 101 w 350"/>
                <a:gd name="T41" fmla="*/ 13 h 558"/>
                <a:gd name="T42" fmla="*/ 187 w 350"/>
                <a:gd name="T43" fmla="*/ 0 h 558"/>
                <a:gd name="T44" fmla="*/ 258 w 350"/>
                <a:gd name="T45" fmla="*/ 11 h 558"/>
                <a:gd name="T46" fmla="*/ 320 w 350"/>
                <a:gd name="T47" fmla="*/ 54 h 558"/>
                <a:gd name="T48" fmla="*/ 344 w 350"/>
                <a:gd name="T49" fmla="*/ 136 h 558"/>
                <a:gd name="T50" fmla="*/ 342 w 350"/>
                <a:gd name="T51" fmla="*/ 163 h 558"/>
                <a:gd name="T52" fmla="*/ 342 w 350"/>
                <a:gd name="T53" fmla="*/ 163 h 558"/>
                <a:gd name="T54" fmla="*/ 341 w 350"/>
                <a:gd name="T55" fmla="*/ 163 h 558"/>
                <a:gd name="T56" fmla="*/ 274 w 350"/>
                <a:gd name="T57" fmla="*/ 163 h 558"/>
                <a:gd name="T58" fmla="*/ 234 w 350"/>
                <a:gd name="T59" fmla="*/ 163 h 558"/>
                <a:gd name="T60" fmla="*/ 234 w 350"/>
                <a:gd name="T61" fmla="*/ 163 h 558"/>
                <a:gd name="T62" fmla="*/ 234 w 350"/>
                <a:gd name="T63" fmla="*/ 163 h 558"/>
                <a:gd name="T64" fmla="*/ 232 w 350"/>
                <a:gd name="T65" fmla="*/ 134 h 558"/>
                <a:gd name="T66" fmla="*/ 220 w 350"/>
                <a:gd name="T67" fmla="*/ 100 h 558"/>
                <a:gd name="T68" fmla="*/ 192 w 350"/>
                <a:gd name="T69" fmla="*/ 82 h 558"/>
                <a:gd name="T70" fmla="*/ 172 w 350"/>
                <a:gd name="T71" fmla="*/ 82 h 558"/>
                <a:gd name="T72" fmla="*/ 143 w 350"/>
                <a:gd name="T73" fmla="*/ 92 h 558"/>
                <a:gd name="T74" fmla="*/ 127 w 350"/>
                <a:gd name="T75" fmla="*/ 114 h 558"/>
                <a:gd name="T76" fmla="*/ 124 w 350"/>
                <a:gd name="T77" fmla="*/ 138 h 558"/>
                <a:gd name="T78" fmla="*/ 140 w 350"/>
                <a:gd name="T79" fmla="*/ 182 h 558"/>
                <a:gd name="T80" fmla="*/ 182 w 350"/>
                <a:gd name="T81" fmla="*/ 215 h 558"/>
                <a:gd name="T82" fmla="*/ 291 w 350"/>
                <a:gd name="T83" fmla="*/ 282 h 558"/>
                <a:gd name="T84" fmla="*/ 349 w 350"/>
                <a:gd name="T85" fmla="*/ 402 h 558"/>
                <a:gd name="T86" fmla="*/ 348 w 350"/>
                <a:gd name="T87" fmla="*/ 435 h 558"/>
                <a:gd name="T88" fmla="*/ 306 w 350"/>
                <a:gd name="T89" fmla="*/ 521 h 558"/>
                <a:gd name="T90" fmla="*/ 227 w 350"/>
                <a:gd name="T91" fmla="*/ 554 h 558"/>
                <a:gd name="T92" fmla="*/ 162 w 350"/>
                <a:gd name="T93" fmla="*/ 558 h 558"/>
                <a:gd name="T94" fmla="*/ 162 w 350"/>
                <a:gd name="T95" fmla="*/ 558 h 558"/>
                <a:gd name="T96" fmla="*/ 162 w 350"/>
                <a:gd name="T97" fmla="*/ 558 h 558"/>
                <a:gd name="T98" fmla="*/ 162 w 350"/>
                <a:gd name="T99" fmla="*/ 558 h 558"/>
                <a:gd name="T100" fmla="*/ 162 w 350"/>
                <a:gd name="T101" fmla="*/ 558 h 558"/>
                <a:gd name="T102" fmla="*/ 76 w 350"/>
                <a:gd name="T103" fmla="*/ 544 h 558"/>
                <a:gd name="T104" fmla="*/ 17 w 350"/>
                <a:gd name="T105" fmla="*/ 489 h 558"/>
                <a:gd name="T106" fmla="*/ 0 w 350"/>
                <a:gd name="T107" fmla="*/ 406 h 558"/>
                <a:gd name="T108" fmla="*/ 2 w 350"/>
                <a:gd name="T109" fmla="*/ 382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0" h="558">
                  <a:moveTo>
                    <a:pt x="2" y="382"/>
                  </a:moveTo>
                  <a:lnTo>
                    <a:pt x="0" y="382"/>
                  </a:lnTo>
                  <a:lnTo>
                    <a:pt x="2" y="382"/>
                  </a:lnTo>
                  <a:lnTo>
                    <a:pt x="0" y="382"/>
                  </a:lnTo>
                  <a:lnTo>
                    <a:pt x="2" y="382"/>
                  </a:lnTo>
                  <a:lnTo>
                    <a:pt x="3" y="382"/>
                  </a:lnTo>
                  <a:lnTo>
                    <a:pt x="19" y="382"/>
                  </a:lnTo>
                  <a:lnTo>
                    <a:pt x="72" y="382"/>
                  </a:lnTo>
                  <a:lnTo>
                    <a:pt x="112" y="382"/>
                  </a:lnTo>
                  <a:lnTo>
                    <a:pt x="114" y="382"/>
                  </a:lnTo>
                  <a:lnTo>
                    <a:pt x="113" y="382"/>
                  </a:lnTo>
                  <a:lnTo>
                    <a:pt x="114" y="382"/>
                  </a:lnTo>
                  <a:lnTo>
                    <a:pt x="113" y="382"/>
                  </a:lnTo>
                  <a:lnTo>
                    <a:pt x="114" y="382"/>
                  </a:lnTo>
                  <a:lnTo>
                    <a:pt x="114" y="396"/>
                  </a:lnTo>
                  <a:lnTo>
                    <a:pt x="116" y="419"/>
                  </a:lnTo>
                  <a:lnTo>
                    <a:pt x="119" y="441"/>
                  </a:lnTo>
                  <a:lnTo>
                    <a:pt x="127" y="458"/>
                  </a:lnTo>
                  <a:lnTo>
                    <a:pt x="142" y="471"/>
                  </a:lnTo>
                  <a:lnTo>
                    <a:pt x="164" y="478"/>
                  </a:lnTo>
                  <a:lnTo>
                    <a:pt x="179" y="478"/>
                  </a:lnTo>
                  <a:lnTo>
                    <a:pt x="187" y="478"/>
                  </a:lnTo>
                  <a:lnTo>
                    <a:pt x="203" y="474"/>
                  </a:lnTo>
                  <a:lnTo>
                    <a:pt x="216" y="466"/>
                  </a:lnTo>
                  <a:lnTo>
                    <a:pt x="226" y="455"/>
                  </a:lnTo>
                  <a:lnTo>
                    <a:pt x="232" y="441"/>
                  </a:lnTo>
                  <a:lnTo>
                    <a:pt x="235" y="425"/>
                  </a:lnTo>
                  <a:lnTo>
                    <a:pt x="236" y="416"/>
                  </a:lnTo>
                  <a:lnTo>
                    <a:pt x="232" y="394"/>
                  </a:lnTo>
                  <a:lnTo>
                    <a:pt x="219" y="374"/>
                  </a:lnTo>
                  <a:lnTo>
                    <a:pt x="201" y="357"/>
                  </a:lnTo>
                  <a:lnTo>
                    <a:pt x="177" y="341"/>
                  </a:lnTo>
                  <a:lnTo>
                    <a:pt x="121" y="309"/>
                  </a:lnTo>
                  <a:lnTo>
                    <a:pt x="67" y="271"/>
                  </a:lnTo>
                  <a:lnTo>
                    <a:pt x="25" y="221"/>
                  </a:lnTo>
                  <a:lnTo>
                    <a:pt x="8" y="152"/>
                  </a:lnTo>
                  <a:lnTo>
                    <a:pt x="8" y="152"/>
                  </a:lnTo>
                  <a:lnTo>
                    <a:pt x="8" y="133"/>
                  </a:lnTo>
                  <a:lnTo>
                    <a:pt x="17" y="93"/>
                  </a:lnTo>
                  <a:lnTo>
                    <a:pt x="33" y="60"/>
                  </a:lnTo>
                  <a:lnTo>
                    <a:pt x="60" y="33"/>
                  </a:lnTo>
                  <a:lnTo>
                    <a:pt x="101" y="13"/>
                  </a:lnTo>
                  <a:lnTo>
                    <a:pt x="154" y="3"/>
                  </a:lnTo>
                  <a:lnTo>
                    <a:pt x="187" y="0"/>
                  </a:lnTo>
                  <a:lnTo>
                    <a:pt x="212" y="1"/>
                  </a:lnTo>
                  <a:lnTo>
                    <a:pt x="258" y="11"/>
                  </a:lnTo>
                  <a:lnTo>
                    <a:pt x="294" y="28"/>
                  </a:lnTo>
                  <a:lnTo>
                    <a:pt x="320" y="54"/>
                  </a:lnTo>
                  <a:lnTo>
                    <a:pt x="338" y="90"/>
                  </a:lnTo>
                  <a:lnTo>
                    <a:pt x="344" y="136"/>
                  </a:lnTo>
                  <a:lnTo>
                    <a:pt x="344" y="163"/>
                  </a:lnTo>
                  <a:lnTo>
                    <a:pt x="342" y="163"/>
                  </a:lnTo>
                  <a:lnTo>
                    <a:pt x="344" y="163"/>
                  </a:lnTo>
                  <a:lnTo>
                    <a:pt x="342" y="163"/>
                  </a:lnTo>
                  <a:lnTo>
                    <a:pt x="344" y="163"/>
                  </a:lnTo>
                  <a:lnTo>
                    <a:pt x="341" y="163"/>
                  </a:lnTo>
                  <a:lnTo>
                    <a:pt x="326" y="163"/>
                  </a:lnTo>
                  <a:lnTo>
                    <a:pt x="274" y="163"/>
                  </a:lnTo>
                  <a:lnTo>
                    <a:pt x="235" y="163"/>
                  </a:lnTo>
                  <a:lnTo>
                    <a:pt x="234" y="163"/>
                  </a:lnTo>
                  <a:lnTo>
                    <a:pt x="233" y="163"/>
                  </a:lnTo>
                  <a:lnTo>
                    <a:pt x="234" y="163"/>
                  </a:lnTo>
                  <a:lnTo>
                    <a:pt x="233" y="163"/>
                  </a:lnTo>
                  <a:lnTo>
                    <a:pt x="234" y="163"/>
                  </a:lnTo>
                  <a:lnTo>
                    <a:pt x="233" y="153"/>
                  </a:lnTo>
                  <a:lnTo>
                    <a:pt x="232" y="134"/>
                  </a:lnTo>
                  <a:lnTo>
                    <a:pt x="227" y="115"/>
                  </a:lnTo>
                  <a:lnTo>
                    <a:pt x="220" y="100"/>
                  </a:lnTo>
                  <a:lnTo>
                    <a:pt x="209" y="89"/>
                  </a:lnTo>
                  <a:lnTo>
                    <a:pt x="192" y="82"/>
                  </a:lnTo>
                  <a:lnTo>
                    <a:pt x="181" y="81"/>
                  </a:lnTo>
                  <a:lnTo>
                    <a:pt x="172" y="82"/>
                  </a:lnTo>
                  <a:lnTo>
                    <a:pt x="156" y="85"/>
                  </a:lnTo>
                  <a:lnTo>
                    <a:pt x="143" y="92"/>
                  </a:lnTo>
                  <a:lnTo>
                    <a:pt x="134" y="102"/>
                  </a:lnTo>
                  <a:lnTo>
                    <a:pt x="127" y="114"/>
                  </a:lnTo>
                  <a:lnTo>
                    <a:pt x="124" y="130"/>
                  </a:lnTo>
                  <a:lnTo>
                    <a:pt x="124" y="138"/>
                  </a:lnTo>
                  <a:lnTo>
                    <a:pt x="127" y="163"/>
                  </a:lnTo>
                  <a:lnTo>
                    <a:pt x="140" y="182"/>
                  </a:lnTo>
                  <a:lnTo>
                    <a:pt x="158" y="199"/>
                  </a:lnTo>
                  <a:lnTo>
                    <a:pt x="182" y="215"/>
                  </a:lnTo>
                  <a:lnTo>
                    <a:pt x="236" y="245"/>
                  </a:lnTo>
                  <a:lnTo>
                    <a:pt x="291" y="282"/>
                  </a:lnTo>
                  <a:lnTo>
                    <a:pt x="333" y="332"/>
                  </a:lnTo>
                  <a:lnTo>
                    <a:pt x="349" y="402"/>
                  </a:lnTo>
                  <a:lnTo>
                    <a:pt x="350" y="402"/>
                  </a:lnTo>
                  <a:lnTo>
                    <a:pt x="348" y="435"/>
                  </a:lnTo>
                  <a:lnTo>
                    <a:pt x="332" y="486"/>
                  </a:lnTo>
                  <a:lnTo>
                    <a:pt x="306" y="521"/>
                  </a:lnTo>
                  <a:lnTo>
                    <a:pt x="269" y="542"/>
                  </a:lnTo>
                  <a:lnTo>
                    <a:pt x="227" y="554"/>
                  </a:lnTo>
                  <a:lnTo>
                    <a:pt x="182" y="558"/>
                  </a:lnTo>
                  <a:lnTo>
                    <a:pt x="162" y="558"/>
                  </a:lnTo>
                  <a:lnTo>
                    <a:pt x="160" y="558"/>
                  </a:lnTo>
                  <a:lnTo>
                    <a:pt x="162" y="558"/>
                  </a:lnTo>
                  <a:lnTo>
                    <a:pt x="160" y="558"/>
                  </a:lnTo>
                  <a:lnTo>
                    <a:pt x="162" y="558"/>
                  </a:lnTo>
                  <a:lnTo>
                    <a:pt x="160" y="558"/>
                  </a:lnTo>
                  <a:lnTo>
                    <a:pt x="162" y="558"/>
                  </a:lnTo>
                  <a:lnTo>
                    <a:pt x="160" y="558"/>
                  </a:lnTo>
                  <a:lnTo>
                    <a:pt x="162" y="558"/>
                  </a:lnTo>
                  <a:lnTo>
                    <a:pt x="128" y="557"/>
                  </a:lnTo>
                  <a:lnTo>
                    <a:pt x="76" y="544"/>
                  </a:lnTo>
                  <a:lnTo>
                    <a:pt x="40" y="521"/>
                  </a:lnTo>
                  <a:lnTo>
                    <a:pt x="17" y="489"/>
                  </a:lnTo>
                  <a:lnTo>
                    <a:pt x="4" y="450"/>
                  </a:lnTo>
                  <a:lnTo>
                    <a:pt x="0" y="406"/>
                  </a:lnTo>
                  <a:lnTo>
                    <a:pt x="2" y="382"/>
                  </a:lnTo>
                  <a:lnTo>
                    <a:pt x="2" y="382"/>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21" name="Freeform 18">
              <a:extLst>
                <a:ext uri="{FF2B5EF4-FFF2-40B4-BE49-F238E27FC236}">
                  <a16:creationId xmlns:a16="http://schemas.microsoft.com/office/drawing/2014/main" id="{6804856D-21EC-4F20-9756-6D0738CA76BD}"/>
                </a:ext>
              </a:extLst>
            </p:cNvPr>
            <p:cNvSpPr>
              <a:spLocks noChangeAspect="1"/>
            </p:cNvSpPr>
            <p:nvPr/>
          </p:nvSpPr>
          <p:spPr bwMode="auto">
            <a:xfrm>
              <a:off x="5219" y="3792"/>
              <a:ext cx="182" cy="280"/>
            </a:xfrm>
            <a:custGeom>
              <a:avLst/>
              <a:gdLst>
                <a:gd name="T0" fmla="*/ 256 w 364"/>
                <a:gd name="T1" fmla="*/ 351 h 559"/>
                <a:gd name="T2" fmla="*/ 256 w 364"/>
                <a:gd name="T3" fmla="*/ 422 h 559"/>
                <a:gd name="T4" fmla="*/ 257 w 364"/>
                <a:gd name="T5" fmla="*/ 467 h 559"/>
                <a:gd name="T6" fmla="*/ 251 w 364"/>
                <a:gd name="T7" fmla="*/ 470 h 559"/>
                <a:gd name="T8" fmla="*/ 250 w 364"/>
                <a:gd name="T9" fmla="*/ 470 h 559"/>
                <a:gd name="T10" fmla="*/ 250 w 364"/>
                <a:gd name="T11" fmla="*/ 470 h 559"/>
                <a:gd name="T12" fmla="*/ 247 w 364"/>
                <a:gd name="T13" fmla="*/ 472 h 559"/>
                <a:gd name="T14" fmla="*/ 218 w 364"/>
                <a:gd name="T15" fmla="*/ 479 h 559"/>
                <a:gd name="T16" fmla="*/ 195 w 364"/>
                <a:gd name="T17" fmla="*/ 480 h 559"/>
                <a:gd name="T18" fmla="*/ 155 w 364"/>
                <a:gd name="T19" fmla="*/ 473 h 559"/>
                <a:gd name="T20" fmla="*/ 125 w 364"/>
                <a:gd name="T21" fmla="*/ 428 h 559"/>
                <a:gd name="T22" fmla="*/ 114 w 364"/>
                <a:gd name="T23" fmla="*/ 321 h 559"/>
                <a:gd name="T24" fmla="*/ 114 w 364"/>
                <a:gd name="T25" fmla="*/ 256 h 559"/>
                <a:gd name="T26" fmla="*/ 128 w 364"/>
                <a:gd name="T27" fmla="*/ 125 h 559"/>
                <a:gd name="T28" fmla="*/ 155 w 364"/>
                <a:gd name="T29" fmla="*/ 89 h 559"/>
                <a:gd name="T30" fmla="*/ 183 w 364"/>
                <a:gd name="T31" fmla="*/ 81 h 559"/>
                <a:gd name="T32" fmla="*/ 197 w 364"/>
                <a:gd name="T33" fmla="*/ 82 h 559"/>
                <a:gd name="T34" fmla="*/ 233 w 364"/>
                <a:gd name="T35" fmla="*/ 98 h 559"/>
                <a:gd name="T36" fmla="*/ 248 w 364"/>
                <a:gd name="T37" fmla="*/ 131 h 559"/>
                <a:gd name="T38" fmla="*/ 251 w 364"/>
                <a:gd name="T39" fmla="*/ 163 h 559"/>
                <a:gd name="T40" fmla="*/ 251 w 364"/>
                <a:gd name="T41" fmla="*/ 163 h 559"/>
                <a:gd name="T42" fmla="*/ 251 w 364"/>
                <a:gd name="T43" fmla="*/ 163 h 559"/>
                <a:gd name="T44" fmla="*/ 269 w 364"/>
                <a:gd name="T45" fmla="*/ 163 h 559"/>
                <a:gd name="T46" fmla="*/ 362 w 364"/>
                <a:gd name="T47" fmla="*/ 163 h 559"/>
                <a:gd name="T48" fmla="*/ 363 w 364"/>
                <a:gd name="T49" fmla="*/ 163 h 559"/>
                <a:gd name="T50" fmla="*/ 363 w 364"/>
                <a:gd name="T51" fmla="*/ 163 h 559"/>
                <a:gd name="T52" fmla="*/ 363 w 364"/>
                <a:gd name="T53" fmla="*/ 138 h 559"/>
                <a:gd name="T54" fmla="*/ 331 w 364"/>
                <a:gd name="T55" fmla="*/ 58 h 559"/>
                <a:gd name="T56" fmla="*/ 263 w 364"/>
                <a:gd name="T57" fmla="*/ 12 h 559"/>
                <a:gd name="T58" fmla="*/ 192 w 364"/>
                <a:gd name="T59" fmla="*/ 0 h 559"/>
                <a:gd name="T60" fmla="*/ 83 w 364"/>
                <a:gd name="T61" fmla="*/ 24 h 559"/>
                <a:gd name="T62" fmla="*/ 15 w 364"/>
                <a:gd name="T63" fmla="*/ 114 h 559"/>
                <a:gd name="T64" fmla="*/ 0 w 364"/>
                <a:gd name="T65" fmla="*/ 242 h 559"/>
                <a:gd name="T66" fmla="*/ 0 w 364"/>
                <a:gd name="T67" fmla="*/ 325 h 559"/>
                <a:gd name="T68" fmla="*/ 22 w 364"/>
                <a:gd name="T69" fmla="*/ 470 h 559"/>
                <a:gd name="T70" fmla="*/ 98 w 364"/>
                <a:gd name="T71" fmla="*/ 544 h 559"/>
                <a:gd name="T72" fmla="*/ 212 w 364"/>
                <a:gd name="T73" fmla="*/ 559 h 559"/>
                <a:gd name="T74" fmla="*/ 248 w 364"/>
                <a:gd name="T75" fmla="*/ 558 h 559"/>
                <a:gd name="T76" fmla="*/ 349 w 364"/>
                <a:gd name="T77" fmla="*/ 543 h 559"/>
                <a:gd name="T78" fmla="*/ 360 w 364"/>
                <a:gd name="T79" fmla="*/ 540 h 559"/>
                <a:gd name="T80" fmla="*/ 363 w 364"/>
                <a:gd name="T81" fmla="*/ 537 h 559"/>
                <a:gd name="T82" fmla="*/ 363 w 364"/>
                <a:gd name="T83" fmla="*/ 527 h 559"/>
                <a:gd name="T84" fmla="*/ 363 w 364"/>
                <a:gd name="T85" fmla="*/ 364 h 559"/>
                <a:gd name="T86" fmla="*/ 364 w 364"/>
                <a:gd name="T87" fmla="*/ 267 h 559"/>
                <a:gd name="T88" fmla="*/ 364 w 364"/>
                <a:gd name="T89" fmla="*/ 267 h 559"/>
                <a:gd name="T90" fmla="*/ 364 w 364"/>
                <a:gd name="T91" fmla="*/ 267 h 559"/>
                <a:gd name="T92" fmla="*/ 337 w 364"/>
                <a:gd name="T93" fmla="*/ 267 h 559"/>
                <a:gd name="T94" fmla="*/ 193 w 364"/>
                <a:gd name="T95" fmla="*/ 267 h 559"/>
                <a:gd name="T96" fmla="*/ 190 w 364"/>
                <a:gd name="T97" fmla="*/ 280 h 559"/>
                <a:gd name="T98" fmla="*/ 189 w 364"/>
                <a:gd name="T99" fmla="*/ 347 h 559"/>
                <a:gd name="T100" fmla="*/ 189 w 364"/>
                <a:gd name="T101" fmla="*/ 348 h 559"/>
                <a:gd name="T102" fmla="*/ 189 w 364"/>
                <a:gd name="T103" fmla="*/ 348 h 559"/>
                <a:gd name="T104" fmla="*/ 192 w 364"/>
                <a:gd name="T105" fmla="*/ 348 h 559"/>
                <a:gd name="T106" fmla="*/ 232 w 364"/>
                <a:gd name="T107" fmla="*/ 348 h 559"/>
                <a:gd name="T108" fmla="*/ 257 w 364"/>
                <a:gd name="T109" fmla="*/ 348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4" h="559">
                  <a:moveTo>
                    <a:pt x="257" y="348"/>
                  </a:moveTo>
                  <a:lnTo>
                    <a:pt x="256" y="351"/>
                  </a:lnTo>
                  <a:lnTo>
                    <a:pt x="257" y="367"/>
                  </a:lnTo>
                  <a:lnTo>
                    <a:pt x="256" y="422"/>
                  </a:lnTo>
                  <a:lnTo>
                    <a:pt x="256" y="465"/>
                  </a:lnTo>
                  <a:lnTo>
                    <a:pt x="257" y="467"/>
                  </a:lnTo>
                  <a:lnTo>
                    <a:pt x="253" y="470"/>
                  </a:lnTo>
                  <a:lnTo>
                    <a:pt x="251" y="470"/>
                  </a:lnTo>
                  <a:lnTo>
                    <a:pt x="251" y="470"/>
                  </a:lnTo>
                  <a:lnTo>
                    <a:pt x="250" y="470"/>
                  </a:lnTo>
                  <a:lnTo>
                    <a:pt x="251" y="470"/>
                  </a:lnTo>
                  <a:lnTo>
                    <a:pt x="250" y="470"/>
                  </a:lnTo>
                  <a:lnTo>
                    <a:pt x="251" y="470"/>
                  </a:lnTo>
                  <a:lnTo>
                    <a:pt x="247" y="472"/>
                  </a:lnTo>
                  <a:lnTo>
                    <a:pt x="238" y="474"/>
                  </a:lnTo>
                  <a:lnTo>
                    <a:pt x="218" y="479"/>
                  </a:lnTo>
                  <a:lnTo>
                    <a:pt x="200" y="480"/>
                  </a:lnTo>
                  <a:lnTo>
                    <a:pt x="195" y="480"/>
                  </a:lnTo>
                  <a:lnTo>
                    <a:pt x="179" y="480"/>
                  </a:lnTo>
                  <a:lnTo>
                    <a:pt x="155" y="473"/>
                  </a:lnTo>
                  <a:lnTo>
                    <a:pt x="136" y="457"/>
                  </a:lnTo>
                  <a:lnTo>
                    <a:pt x="125" y="428"/>
                  </a:lnTo>
                  <a:lnTo>
                    <a:pt x="118" y="384"/>
                  </a:lnTo>
                  <a:lnTo>
                    <a:pt x="114" y="321"/>
                  </a:lnTo>
                  <a:lnTo>
                    <a:pt x="114" y="281"/>
                  </a:lnTo>
                  <a:lnTo>
                    <a:pt x="114" y="256"/>
                  </a:lnTo>
                  <a:lnTo>
                    <a:pt x="114" y="206"/>
                  </a:lnTo>
                  <a:lnTo>
                    <a:pt x="128" y="125"/>
                  </a:lnTo>
                  <a:lnTo>
                    <a:pt x="143" y="98"/>
                  </a:lnTo>
                  <a:lnTo>
                    <a:pt x="155" y="89"/>
                  </a:lnTo>
                  <a:lnTo>
                    <a:pt x="167" y="83"/>
                  </a:lnTo>
                  <a:lnTo>
                    <a:pt x="183" y="81"/>
                  </a:lnTo>
                  <a:lnTo>
                    <a:pt x="185" y="81"/>
                  </a:lnTo>
                  <a:lnTo>
                    <a:pt x="197" y="82"/>
                  </a:lnTo>
                  <a:lnTo>
                    <a:pt x="218" y="88"/>
                  </a:lnTo>
                  <a:lnTo>
                    <a:pt x="233" y="98"/>
                  </a:lnTo>
                  <a:lnTo>
                    <a:pt x="242" y="113"/>
                  </a:lnTo>
                  <a:lnTo>
                    <a:pt x="248" y="131"/>
                  </a:lnTo>
                  <a:lnTo>
                    <a:pt x="250" y="152"/>
                  </a:lnTo>
                  <a:lnTo>
                    <a:pt x="251" y="163"/>
                  </a:lnTo>
                  <a:lnTo>
                    <a:pt x="250" y="163"/>
                  </a:lnTo>
                  <a:lnTo>
                    <a:pt x="251" y="163"/>
                  </a:lnTo>
                  <a:lnTo>
                    <a:pt x="250" y="163"/>
                  </a:lnTo>
                  <a:lnTo>
                    <a:pt x="251" y="163"/>
                  </a:lnTo>
                  <a:lnTo>
                    <a:pt x="253" y="163"/>
                  </a:lnTo>
                  <a:lnTo>
                    <a:pt x="269" y="163"/>
                  </a:lnTo>
                  <a:lnTo>
                    <a:pt x="322" y="163"/>
                  </a:lnTo>
                  <a:lnTo>
                    <a:pt x="362" y="163"/>
                  </a:lnTo>
                  <a:lnTo>
                    <a:pt x="364" y="163"/>
                  </a:lnTo>
                  <a:lnTo>
                    <a:pt x="363" y="163"/>
                  </a:lnTo>
                  <a:lnTo>
                    <a:pt x="364" y="163"/>
                  </a:lnTo>
                  <a:lnTo>
                    <a:pt x="363" y="163"/>
                  </a:lnTo>
                  <a:lnTo>
                    <a:pt x="364" y="163"/>
                  </a:lnTo>
                  <a:lnTo>
                    <a:pt x="363" y="138"/>
                  </a:lnTo>
                  <a:lnTo>
                    <a:pt x="352" y="93"/>
                  </a:lnTo>
                  <a:lnTo>
                    <a:pt x="331" y="58"/>
                  </a:lnTo>
                  <a:lnTo>
                    <a:pt x="301" y="30"/>
                  </a:lnTo>
                  <a:lnTo>
                    <a:pt x="263" y="12"/>
                  </a:lnTo>
                  <a:lnTo>
                    <a:pt x="217" y="3"/>
                  </a:lnTo>
                  <a:lnTo>
                    <a:pt x="192" y="0"/>
                  </a:lnTo>
                  <a:lnTo>
                    <a:pt x="148" y="4"/>
                  </a:lnTo>
                  <a:lnTo>
                    <a:pt x="83" y="24"/>
                  </a:lnTo>
                  <a:lnTo>
                    <a:pt x="41" y="62"/>
                  </a:lnTo>
                  <a:lnTo>
                    <a:pt x="15" y="114"/>
                  </a:lnTo>
                  <a:lnTo>
                    <a:pt x="4" y="175"/>
                  </a:lnTo>
                  <a:lnTo>
                    <a:pt x="0" y="242"/>
                  </a:lnTo>
                  <a:lnTo>
                    <a:pt x="0" y="275"/>
                  </a:lnTo>
                  <a:lnTo>
                    <a:pt x="0" y="325"/>
                  </a:lnTo>
                  <a:lnTo>
                    <a:pt x="6" y="406"/>
                  </a:lnTo>
                  <a:lnTo>
                    <a:pt x="22" y="470"/>
                  </a:lnTo>
                  <a:lnTo>
                    <a:pt x="51" y="516"/>
                  </a:lnTo>
                  <a:lnTo>
                    <a:pt x="98" y="544"/>
                  </a:lnTo>
                  <a:lnTo>
                    <a:pt x="167" y="558"/>
                  </a:lnTo>
                  <a:lnTo>
                    <a:pt x="212" y="559"/>
                  </a:lnTo>
                  <a:lnTo>
                    <a:pt x="223" y="559"/>
                  </a:lnTo>
                  <a:lnTo>
                    <a:pt x="248" y="558"/>
                  </a:lnTo>
                  <a:lnTo>
                    <a:pt x="302" y="551"/>
                  </a:lnTo>
                  <a:lnTo>
                    <a:pt x="349" y="543"/>
                  </a:lnTo>
                  <a:lnTo>
                    <a:pt x="358" y="540"/>
                  </a:lnTo>
                  <a:lnTo>
                    <a:pt x="360" y="540"/>
                  </a:lnTo>
                  <a:lnTo>
                    <a:pt x="362" y="539"/>
                  </a:lnTo>
                  <a:lnTo>
                    <a:pt x="363" y="537"/>
                  </a:lnTo>
                  <a:lnTo>
                    <a:pt x="364" y="535"/>
                  </a:lnTo>
                  <a:lnTo>
                    <a:pt x="363" y="527"/>
                  </a:lnTo>
                  <a:lnTo>
                    <a:pt x="364" y="488"/>
                  </a:lnTo>
                  <a:lnTo>
                    <a:pt x="363" y="364"/>
                  </a:lnTo>
                  <a:lnTo>
                    <a:pt x="363" y="273"/>
                  </a:lnTo>
                  <a:lnTo>
                    <a:pt x="364" y="267"/>
                  </a:lnTo>
                  <a:lnTo>
                    <a:pt x="363" y="267"/>
                  </a:lnTo>
                  <a:lnTo>
                    <a:pt x="364" y="267"/>
                  </a:lnTo>
                  <a:lnTo>
                    <a:pt x="363" y="267"/>
                  </a:lnTo>
                  <a:lnTo>
                    <a:pt x="364" y="267"/>
                  </a:lnTo>
                  <a:lnTo>
                    <a:pt x="361" y="267"/>
                  </a:lnTo>
                  <a:lnTo>
                    <a:pt x="337" y="267"/>
                  </a:lnTo>
                  <a:lnTo>
                    <a:pt x="255" y="267"/>
                  </a:lnTo>
                  <a:lnTo>
                    <a:pt x="193" y="267"/>
                  </a:lnTo>
                  <a:lnTo>
                    <a:pt x="190" y="267"/>
                  </a:lnTo>
                  <a:lnTo>
                    <a:pt x="190" y="280"/>
                  </a:lnTo>
                  <a:lnTo>
                    <a:pt x="189" y="318"/>
                  </a:lnTo>
                  <a:lnTo>
                    <a:pt x="189" y="347"/>
                  </a:lnTo>
                  <a:lnTo>
                    <a:pt x="190" y="348"/>
                  </a:lnTo>
                  <a:lnTo>
                    <a:pt x="189" y="348"/>
                  </a:lnTo>
                  <a:lnTo>
                    <a:pt x="190" y="348"/>
                  </a:lnTo>
                  <a:lnTo>
                    <a:pt x="189" y="348"/>
                  </a:lnTo>
                  <a:lnTo>
                    <a:pt x="190" y="348"/>
                  </a:lnTo>
                  <a:lnTo>
                    <a:pt x="192" y="348"/>
                  </a:lnTo>
                  <a:lnTo>
                    <a:pt x="201" y="348"/>
                  </a:lnTo>
                  <a:lnTo>
                    <a:pt x="232" y="348"/>
                  </a:lnTo>
                  <a:lnTo>
                    <a:pt x="255" y="348"/>
                  </a:lnTo>
                  <a:lnTo>
                    <a:pt x="257" y="348"/>
                  </a:lnTo>
                  <a:lnTo>
                    <a:pt x="257" y="348"/>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22" name="Freeform 19">
              <a:extLst>
                <a:ext uri="{FF2B5EF4-FFF2-40B4-BE49-F238E27FC236}">
                  <a16:creationId xmlns:a16="http://schemas.microsoft.com/office/drawing/2014/main" id="{4C3D2DA3-E92C-42B7-911C-EC1FD4F89F50}"/>
                </a:ext>
              </a:extLst>
            </p:cNvPr>
            <p:cNvSpPr>
              <a:spLocks noChangeAspect="1"/>
            </p:cNvSpPr>
            <p:nvPr/>
          </p:nvSpPr>
          <p:spPr bwMode="auto">
            <a:xfrm>
              <a:off x="4530" y="3797"/>
              <a:ext cx="261" cy="108"/>
            </a:xfrm>
            <a:custGeom>
              <a:avLst/>
              <a:gdLst>
                <a:gd name="T0" fmla="*/ 149 w 524"/>
                <a:gd name="T1" fmla="*/ 182 h 215"/>
                <a:gd name="T2" fmla="*/ 148 w 524"/>
                <a:gd name="T3" fmla="*/ 182 h 215"/>
                <a:gd name="T4" fmla="*/ 149 w 524"/>
                <a:gd name="T5" fmla="*/ 182 h 215"/>
                <a:gd name="T6" fmla="*/ 148 w 524"/>
                <a:gd name="T7" fmla="*/ 182 h 215"/>
                <a:gd name="T8" fmla="*/ 149 w 524"/>
                <a:gd name="T9" fmla="*/ 182 h 215"/>
                <a:gd name="T10" fmla="*/ 161 w 524"/>
                <a:gd name="T11" fmla="*/ 193 h 215"/>
                <a:gd name="T12" fmla="*/ 188 w 524"/>
                <a:gd name="T13" fmla="*/ 207 h 215"/>
                <a:gd name="T14" fmla="*/ 215 w 524"/>
                <a:gd name="T15" fmla="*/ 215 h 215"/>
                <a:gd name="T16" fmla="*/ 241 w 524"/>
                <a:gd name="T17" fmla="*/ 215 h 215"/>
                <a:gd name="T18" fmla="*/ 266 w 524"/>
                <a:gd name="T19" fmla="*/ 210 h 215"/>
                <a:gd name="T20" fmla="*/ 290 w 524"/>
                <a:gd name="T21" fmla="*/ 200 h 215"/>
                <a:gd name="T22" fmla="*/ 302 w 524"/>
                <a:gd name="T23" fmla="*/ 193 h 215"/>
                <a:gd name="T24" fmla="*/ 310 w 524"/>
                <a:gd name="T25" fmla="*/ 187 h 215"/>
                <a:gd name="T26" fmla="*/ 338 w 524"/>
                <a:gd name="T27" fmla="*/ 170 h 215"/>
                <a:gd name="T28" fmla="*/ 418 w 524"/>
                <a:gd name="T29" fmla="*/ 116 h 215"/>
                <a:gd name="T30" fmla="*/ 504 w 524"/>
                <a:gd name="T31" fmla="*/ 58 h 215"/>
                <a:gd name="T32" fmla="*/ 524 w 524"/>
                <a:gd name="T33" fmla="*/ 46 h 215"/>
                <a:gd name="T34" fmla="*/ 523 w 524"/>
                <a:gd name="T35" fmla="*/ 46 h 215"/>
                <a:gd name="T36" fmla="*/ 524 w 524"/>
                <a:gd name="T37" fmla="*/ 46 h 215"/>
                <a:gd name="T38" fmla="*/ 523 w 524"/>
                <a:gd name="T39" fmla="*/ 46 h 215"/>
                <a:gd name="T40" fmla="*/ 524 w 524"/>
                <a:gd name="T41" fmla="*/ 46 h 215"/>
                <a:gd name="T42" fmla="*/ 524 w 524"/>
                <a:gd name="T43" fmla="*/ 39 h 215"/>
                <a:gd name="T44" fmla="*/ 523 w 524"/>
                <a:gd name="T45" fmla="*/ 18 h 215"/>
                <a:gd name="T46" fmla="*/ 523 w 524"/>
                <a:gd name="T47" fmla="*/ 1 h 215"/>
                <a:gd name="T48" fmla="*/ 524 w 524"/>
                <a:gd name="T49" fmla="*/ 0 h 215"/>
                <a:gd name="T50" fmla="*/ 514 w 524"/>
                <a:gd name="T51" fmla="*/ 0 h 215"/>
                <a:gd name="T52" fmla="*/ 442 w 524"/>
                <a:gd name="T53" fmla="*/ 0 h 215"/>
                <a:gd name="T54" fmla="*/ 197 w 524"/>
                <a:gd name="T55" fmla="*/ 0 h 215"/>
                <a:gd name="T56" fmla="*/ 11 w 524"/>
                <a:gd name="T57" fmla="*/ 0 h 215"/>
                <a:gd name="T58" fmla="*/ 1 w 524"/>
                <a:gd name="T59" fmla="*/ 0 h 215"/>
                <a:gd name="T60" fmla="*/ 0 w 524"/>
                <a:gd name="T61" fmla="*/ 3 h 215"/>
                <a:gd name="T62" fmla="*/ 1 w 524"/>
                <a:gd name="T63" fmla="*/ 19 h 215"/>
                <a:gd name="T64" fmla="*/ 0 w 524"/>
                <a:gd name="T65" fmla="*/ 77 h 215"/>
                <a:gd name="T66" fmla="*/ 0 w 524"/>
                <a:gd name="T67" fmla="*/ 120 h 215"/>
                <a:gd name="T68" fmla="*/ 1 w 524"/>
                <a:gd name="T69" fmla="*/ 123 h 215"/>
                <a:gd name="T70" fmla="*/ 0 w 524"/>
                <a:gd name="T71" fmla="*/ 123 h 215"/>
                <a:gd name="T72" fmla="*/ 1 w 524"/>
                <a:gd name="T73" fmla="*/ 123 h 215"/>
                <a:gd name="T74" fmla="*/ 0 w 524"/>
                <a:gd name="T75" fmla="*/ 123 h 215"/>
                <a:gd name="T76" fmla="*/ 1 w 524"/>
                <a:gd name="T77" fmla="*/ 123 h 215"/>
                <a:gd name="T78" fmla="*/ 9 w 524"/>
                <a:gd name="T79" fmla="*/ 121 h 215"/>
                <a:gd name="T80" fmla="*/ 28 w 524"/>
                <a:gd name="T81" fmla="*/ 121 h 215"/>
                <a:gd name="T82" fmla="*/ 74 w 524"/>
                <a:gd name="T83" fmla="*/ 133 h 215"/>
                <a:gd name="T84" fmla="*/ 130 w 524"/>
                <a:gd name="T85" fmla="*/ 167 h 215"/>
                <a:gd name="T86" fmla="*/ 146 w 524"/>
                <a:gd name="T87" fmla="*/ 180 h 215"/>
                <a:gd name="T88" fmla="*/ 145 w 524"/>
                <a:gd name="T89" fmla="*/ 180 h 215"/>
                <a:gd name="T90" fmla="*/ 146 w 524"/>
                <a:gd name="T91" fmla="*/ 180 h 215"/>
                <a:gd name="T92" fmla="*/ 145 w 524"/>
                <a:gd name="T93" fmla="*/ 180 h 215"/>
                <a:gd name="T94" fmla="*/ 146 w 524"/>
                <a:gd name="T95" fmla="*/ 180 h 215"/>
                <a:gd name="T96" fmla="*/ 145 w 524"/>
                <a:gd name="T97" fmla="*/ 180 h 215"/>
                <a:gd name="T98" fmla="*/ 146 w 524"/>
                <a:gd name="T99" fmla="*/ 180 h 215"/>
                <a:gd name="T100" fmla="*/ 145 w 524"/>
                <a:gd name="T101" fmla="*/ 180 h 215"/>
                <a:gd name="T102" fmla="*/ 146 w 524"/>
                <a:gd name="T103" fmla="*/ 180 h 215"/>
                <a:gd name="T104" fmla="*/ 148 w 524"/>
                <a:gd name="T105" fmla="*/ 182 h 215"/>
                <a:gd name="T106" fmla="*/ 149 w 524"/>
                <a:gd name="T107" fmla="*/ 182 h 215"/>
                <a:gd name="T108" fmla="*/ 149 w 524"/>
                <a:gd name="T109" fmla="*/ 18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4" h="215">
                  <a:moveTo>
                    <a:pt x="149" y="182"/>
                  </a:moveTo>
                  <a:lnTo>
                    <a:pt x="148" y="182"/>
                  </a:lnTo>
                  <a:lnTo>
                    <a:pt x="149" y="182"/>
                  </a:lnTo>
                  <a:lnTo>
                    <a:pt x="148" y="182"/>
                  </a:lnTo>
                  <a:lnTo>
                    <a:pt x="149" y="182"/>
                  </a:lnTo>
                  <a:lnTo>
                    <a:pt x="161" y="193"/>
                  </a:lnTo>
                  <a:lnTo>
                    <a:pt x="188" y="207"/>
                  </a:lnTo>
                  <a:lnTo>
                    <a:pt x="215" y="215"/>
                  </a:lnTo>
                  <a:lnTo>
                    <a:pt x="241" y="215"/>
                  </a:lnTo>
                  <a:lnTo>
                    <a:pt x="266" y="210"/>
                  </a:lnTo>
                  <a:lnTo>
                    <a:pt x="290" y="200"/>
                  </a:lnTo>
                  <a:lnTo>
                    <a:pt x="302" y="193"/>
                  </a:lnTo>
                  <a:lnTo>
                    <a:pt x="310" y="187"/>
                  </a:lnTo>
                  <a:lnTo>
                    <a:pt x="338" y="170"/>
                  </a:lnTo>
                  <a:lnTo>
                    <a:pt x="418" y="116"/>
                  </a:lnTo>
                  <a:lnTo>
                    <a:pt x="504" y="58"/>
                  </a:lnTo>
                  <a:lnTo>
                    <a:pt x="524" y="46"/>
                  </a:lnTo>
                  <a:lnTo>
                    <a:pt x="523" y="46"/>
                  </a:lnTo>
                  <a:lnTo>
                    <a:pt x="524" y="46"/>
                  </a:lnTo>
                  <a:lnTo>
                    <a:pt x="523" y="46"/>
                  </a:lnTo>
                  <a:lnTo>
                    <a:pt x="524" y="46"/>
                  </a:lnTo>
                  <a:lnTo>
                    <a:pt x="524" y="39"/>
                  </a:lnTo>
                  <a:lnTo>
                    <a:pt x="523" y="18"/>
                  </a:lnTo>
                  <a:lnTo>
                    <a:pt x="523" y="1"/>
                  </a:lnTo>
                  <a:lnTo>
                    <a:pt x="524" y="0"/>
                  </a:lnTo>
                  <a:lnTo>
                    <a:pt x="514" y="0"/>
                  </a:lnTo>
                  <a:lnTo>
                    <a:pt x="442" y="0"/>
                  </a:lnTo>
                  <a:lnTo>
                    <a:pt x="197" y="0"/>
                  </a:lnTo>
                  <a:lnTo>
                    <a:pt x="11" y="0"/>
                  </a:lnTo>
                  <a:lnTo>
                    <a:pt x="1" y="0"/>
                  </a:lnTo>
                  <a:lnTo>
                    <a:pt x="0" y="3"/>
                  </a:lnTo>
                  <a:lnTo>
                    <a:pt x="1" y="19"/>
                  </a:lnTo>
                  <a:lnTo>
                    <a:pt x="0" y="77"/>
                  </a:lnTo>
                  <a:lnTo>
                    <a:pt x="0" y="120"/>
                  </a:lnTo>
                  <a:lnTo>
                    <a:pt x="1" y="123"/>
                  </a:lnTo>
                  <a:lnTo>
                    <a:pt x="0" y="123"/>
                  </a:lnTo>
                  <a:lnTo>
                    <a:pt x="1" y="123"/>
                  </a:lnTo>
                  <a:lnTo>
                    <a:pt x="0" y="123"/>
                  </a:lnTo>
                  <a:lnTo>
                    <a:pt x="1" y="123"/>
                  </a:lnTo>
                  <a:lnTo>
                    <a:pt x="9" y="121"/>
                  </a:lnTo>
                  <a:lnTo>
                    <a:pt x="28" y="121"/>
                  </a:lnTo>
                  <a:lnTo>
                    <a:pt x="74" y="133"/>
                  </a:lnTo>
                  <a:lnTo>
                    <a:pt x="130" y="167"/>
                  </a:lnTo>
                  <a:lnTo>
                    <a:pt x="146" y="180"/>
                  </a:lnTo>
                  <a:lnTo>
                    <a:pt x="145" y="180"/>
                  </a:lnTo>
                  <a:lnTo>
                    <a:pt x="146" y="180"/>
                  </a:lnTo>
                  <a:lnTo>
                    <a:pt x="145" y="180"/>
                  </a:lnTo>
                  <a:lnTo>
                    <a:pt x="146" y="180"/>
                  </a:lnTo>
                  <a:lnTo>
                    <a:pt x="145" y="180"/>
                  </a:lnTo>
                  <a:lnTo>
                    <a:pt x="146" y="180"/>
                  </a:lnTo>
                  <a:lnTo>
                    <a:pt x="145" y="180"/>
                  </a:lnTo>
                  <a:lnTo>
                    <a:pt x="146" y="180"/>
                  </a:lnTo>
                  <a:lnTo>
                    <a:pt x="148" y="182"/>
                  </a:lnTo>
                  <a:lnTo>
                    <a:pt x="149" y="182"/>
                  </a:lnTo>
                  <a:lnTo>
                    <a:pt x="149" y="182"/>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23" name="Freeform 20">
              <a:extLst>
                <a:ext uri="{FF2B5EF4-FFF2-40B4-BE49-F238E27FC236}">
                  <a16:creationId xmlns:a16="http://schemas.microsoft.com/office/drawing/2014/main" id="{5987A430-E72D-4FB0-A6DC-49FB1BEE58A6}"/>
                </a:ext>
              </a:extLst>
            </p:cNvPr>
            <p:cNvSpPr>
              <a:spLocks noChangeAspect="1"/>
            </p:cNvSpPr>
            <p:nvPr/>
          </p:nvSpPr>
          <p:spPr bwMode="auto">
            <a:xfrm>
              <a:off x="4530" y="3941"/>
              <a:ext cx="261" cy="129"/>
            </a:xfrm>
            <a:custGeom>
              <a:avLst/>
              <a:gdLst>
                <a:gd name="T0" fmla="*/ 280 w 524"/>
                <a:gd name="T1" fmla="*/ 38 h 257"/>
                <a:gd name="T2" fmla="*/ 280 w 524"/>
                <a:gd name="T3" fmla="*/ 38 h 257"/>
                <a:gd name="T4" fmla="*/ 279 w 524"/>
                <a:gd name="T5" fmla="*/ 37 h 257"/>
                <a:gd name="T6" fmla="*/ 267 w 524"/>
                <a:gd name="T7" fmla="*/ 28 h 257"/>
                <a:gd name="T8" fmla="*/ 264 w 524"/>
                <a:gd name="T9" fmla="*/ 23 h 257"/>
                <a:gd name="T10" fmla="*/ 226 w 524"/>
                <a:gd name="T11" fmla="*/ 6 h 257"/>
                <a:gd name="T12" fmla="*/ 183 w 524"/>
                <a:gd name="T13" fmla="*/ 0 h 257"/>
                <a:gd name="T14" fmla="*/ 146 w 524"/>
                <a:gd name="T15" fmla="*/ 7 h 257"/>
                <a:gd name="T16" fmla="*/ 141 w 524"/>
                <a:gd name="T17" fmla="*/ 9 h 257"/>
                <a:gd name="T18" fmla="*/ 130 w 524"/>
                <a:gd name="T19" fmla="*/ 15 h 257"/>
                <a:gd name="T20" fmla="*/ 129 w 524"/>
                <a:gd name="T21" fmla="*/ 15 h 257"/>
                <a:gd name="T22" fmla="*/ 129 w 524"/>
                <a:gd name="T23" fmla="*/ 15 h 257"/>
                <a:gd name="T24" fmla="*/ 127 w 524"/>
                <a:gd name="T25" fmla="*/ 17 h 257"/>
                <a:gd name="T26" fmla="*/ 50 w 524"/>
                <a:gd name="T27" fmla="*/ 69 h 257"/>
                <a:gd name="T28" fmla="*/ 1 w 524"/>
                <a:gd name="T29" fmla="*/ 101 h 257"/>
                <a:gd name="T30" fmla="*/ 1 w 524"/>
                <a:gd name="T31" fmla="*/ 127 h 257"/>
                <a:gd name="T32" fmla="*/ 0 w 524"/>
                <a:gd name="T33" fmla="*/ 254 h 257"/>
                <a:gd name="T34" fmla="*/ 11 w 524"/>
                <a:gd name="T35" fmla="*/ 257 h 257"/>
                <a:gd name="T36" fmla="*/ 327 w 524"/>
                <a:gd name="T37" fmla="*/ 257 h 257"/>
                <a:gd name="T38" fmla="*/ 524 w 524"/>
                <a:gd name="T39" fmla="*/ 257 h 257"/>
                <a:gd name="T40" fmla="*/ 523 w 524"/>
                <a:gd name="T41" fmla="*/ 188 h 257"/>
                <a:gd name="T42" fmla="*/ 524 w 524"/>
                <a:gd name="T43" fmla="*/ 145 h 257"/>
                <a:gd name="T44" fmla="*/ 524 w 524"/>
                <a:gd name="T45" fmla="*/ 145 h 257"/>
                <a:gd name="T46" fmla="*/ 524 w 524"/>
                <a:gd name="T47" fmla="*/ 145 h 257"/>
                <a:gd name="T48" fmla="*/ 504 w 524"/>
                <a:gd name="T49" fmla="*/ 154 h 257"/>
                <a:gd name="T50" fmla="*/ 449 w 524"/>
                <a:gd name="T51" fmla="*/ 158 h 257"/>
                <a:gd name="T52" fmla="*/ 366 w 524"/>
                <a:gd name="T53" fmla="*/ 119 h 257"/>
                <a:gd name="T54" fmla="*/ 342 w 524"/>
                <a:gd name="T55" fmla="*/ 98 h 257"/>
                <a:gd name="T56" fmla="*/ 342 w 524"/>
                <a:gd name="T57" fmla="*/ 98 h 257"/>
                <a:gd name="T58" fmla="*/ 342 w 524"/>
                <a:gd name="T59" fmla="*/ 98 h 257"/>
                <a:gd name="T60" fmla="*/ 342 w 524"/>
                <a:gd name="T61" fmla="*/ 98 h 257"/>
                <a:gd name="T62" fmla="*/ 341 w 524"/>
                <a:gd name="T63" fmla="*/ 97 h 257"/>
                <a:gd name="T64" fmla="*/ 304 w 524"/>
                <a:gd name="T65" fmla="*/ 61 h 257"/>
                <a:gd name="T66" fmla="*/ 281 w 524"/>
                <a:gd name="T67" fmla="*/ 3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4" h="257">
                  <a:moveTo>
                    <a:pt x="281" y="38"/>
                  </a:moveTo>
                  <a:lnTo>
                    <a:pt x="280" y="38"/>
                  </a:lnTo>
                  <a:lnTo>
                    <a:pt x="281" y="38"/>
                  </a:lnTo>
                  <a:lnTo>
                    <a:pt x="280" y="38"/>
                  </a:lnTo>
                  <a:lnTo>
                    <a:pt x="281" y="38"/>
                  </a:lnTo>
                  <a:lnTo>
                    <a:pt x="279" y="37"/>
                  </a:lnTo>
                  <a:lnTo>
                    <a:pt x="274" y="33"/>
                  </a:lnTo>
                  <a:lnTo>
                    <a:pt x="267" y="28"/>
                  </a:lnTo>
                  <a:lnTo>
                    <a:pt x="264" y="24"/>
                  </a:lnTo>
                  <a:lnTo>
                    <a:pt x="264" y="23"/>
                  </a:lnTo>
                  <a:lnTo>
                    <a:pt x="251" y="16"/>
                  </a:lnTo>
                  <a:lnTo>
                    <a:pt x="226" y="6"/>
                  </a:lnTo>
                  <a:lnTo>
                    <a:pt x="204" y="0"/>
                  </a:lnTo>
                  <a:lnTo>
                    <a:pt x="183" y="0"/>
                  </a:lnTo>
                  <a:lnTo>
                    <a:pt x="151" y="6"/>
                  </a:lnTo>
                  <a:lnTo>
                    <a:pt x="146" y="7"/>
                  </a:lnTo>
                  <a:lnTo>
                    <a:pt x="144" y="8"/>
                  </a:lnTo>
                  <a:lnTo>
                    <a:pt x="141" y="9"/>
                  </a:lnTo>
                  <a:lnTo>
                    <a:pt x="135" y="13"/>
                  </a:lnTo>
                  <a:lnTo>
                    <a:pt x="130" y="15"/>
                  </a:lnTo>
                  <a:lnTo>
                    <a:pt x="130" y="15"/>
                  </a:lnTo>
                  <a:lnTo>
                    <a:pt x="129" y="15"/>
                  </a:lnTo>
                  <a:lnTo>
                    <a:pt x="130" y="15"/>
                  </a:lnTo>
                  <a:lnTo>
                    <a:pt x="129" y="15"/>
                  </a:lnTo>
                  <a:lnTo>
                    <a:pt x="130" y="15"/>
                  </a:lnTo>
                  <a:lnTo>
                    <a:pt x="127" y="17"/>
                  </a:lnTo>
                  <a:lnTo>
                    <a:pt x="110" y="29"/>
                  </a:lnTo>
                  <a:lnTo>
                    <a:pt x="50" y="69"/>
                  </a:lnTo>
                  <a:lnTo>
                    <a:pt x="4" y="100"/>
                  </a:lnTo>
                  <a:lnTo>
                    <a:pt x="1" y="101"/>
                  </a:lnTo>
                  <a:lnTo>
                    <a:pt x="0" y="105"/>
                  </a:lnTo>
                  <a:lnTo>
                    <a:pt x="1" y="127"/>
                  </a:lnTo>
                  <a:lnTo>
                    <a:pt x="0" y="199"/>
                  </a:lnTo>
                  <a:lnTo>
                    <a:pt x="0" y="254"/>
                  </a:lnTo>
                  <a:lnTo>
                    <a:pt x="1" y="257"/>
                  </a:lnTo>
                  <a:lnTo>
                    <a:pt x="11" y="257"/>
                  </a:lnTo>
                  <a:lnTo>
                    <a:pt x="82" y="257"/>
                  </a:lnTo>
                  <a:lnTo>
                    <a:pt x="327" y="257"/>
                  </a:lnTo>
                  <a:lnTo>
                    <a:pt x="514" y="257"/>
                  </a:lnTo>
                  <a:lnTo>
                    <a:pt x="524" y="257"/>
                  </a:lnTo>
                  <a:lnTo>
                    <a:pt x="524" y="239"/>
                  </a:lnTo>
                  <a:lnTo>
                    <a:pt x="523" y="188"/>
                  </a:lnTo>
                  <a:lnTo>
                    <a:pt x="523" y="147"/>
                  </a:lnTo>
                  <a:lnTo>
                    <a:pt x="524" y="145"/>
                  </a:lnTo>
                  <a:lnTo>
                    <a:pt x="523" y="145"/>
                  </a:lnTo>
                  <a:lnTo>
                    <a:pt x="524" y="145"/>
                  </a:lnTo>
                  <a:lnTo>
                    <a:pt x="523" y="145"/>
                  </a:lnTo>
                  <a:lnTo>
                    <a:pt x="524" y="145"/>
                  </a:lnTo>
                  <a:lnTo>
                    <a:pt x="519" y="147"/>
                  </a:lnTo>
                  <a:lnTo>
                    <a:pt x="504" y="154"/>
                  </a:lnTo>
                  <a:lnTo>
                    <a:pt x="480" y="159"/>
                  </a:lnTo>
                  <a:lnTo>
                    <a:pt x="449" y="158"/>
                  </a:lnTo>
                  <a:lnTo>
                    <a:pt x="410" y="145"/>
                  </a:lnTo>
                  <a:lnTo>
                    <a:pt x="366" y="119"/>
                  </a:lnTo>
                  <a:lnTo>
                    <a:pt x="343" y="98"/>
                  </a:lnTo>
                  <a:lnTo>
                    <a:pt x="342" y="98"/>
                  </a:lnTo>
                  <a:lnTo>
                    <a:pt x="343" y="98"/>
                  </a:lnTo>
                  <a:lnTo>
                    <a:pt x="342" y="98"/>
                  </a:lnTo>
                  <a:lnTo>
                    <a:pt x="343" y="98"/>
                  </a:lnTo>
                  <a:lnTo>
                    <a:pt x="342" y="98"/>
                  </a:lnTo>
                  <a:lnTo>
                    <a:pt x="343" y="98"/>
                  </a:lnTo>
                  <a:lnTo>
                    <a:pt x="342" y="98"/>
                  </a:lnTo>
                  <a:lnTo>
                    <a:pt x="343" y="98"/>
                  </a:lnTo>
                  <a:lnTo>
                    <a:pt x="341" y="97"/>
                  </a:lnTo>
                  <a:lnTo>
                    <a:pt x="333" y="89"/>
                  </a:lnTo>
                  <a:lnTo>
                    <a:pt x="304" y="61"/>
                  </a:lnTo>
                  <a:lnTo>
                    <a:pt x="282" y="40"/>
                  </a:lnTo>
                  <a:lnTo>
                    <a:pt x="281" y="38"/>
                  </a:lnTo>
                  <a:lnTo>
                    <a:pt x="281" y="38"/>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27" name="Freeform 21">
              <a:extLst>
                <a:ext uri="{FF2B5EF4-FFF2-40B4-BE49-F238E27FC236}">
                  <a16:creationId xmlns:a16="http://schemas.microsoft.com/office/drawing/2014/main" id="{61C1C3F5-1591-45DD-AF09-A7EDBBBA43EB}"/>
                </a:ext>
              </a:extLst>
            </p:cNvPr>
            <p:cNvSpPr>
              <a:spLocks noChangeAspect="1"/>
            </p:cNvSpPr>
            <p:nvPr/>
          </p:nvSpPr>
          <p:spPr bwMode="auto">
            <a:xfrm>
              <a:off x="4530" y="3876"/>
              <a:ext cx="75" cy="32"/>
            </a:xfrm>
            <a:custGeom>
              <a:avLst/>
              <a:gdLst>
                <a:gd name="T0" fmla="*/ 134 w 150"/>
                <a:gd name="T1" fmla="*/ 29 h 64"/>
                <a:gd name="T2" fmla="*/ 118 w 150"/>
                <a:gd name="T3" fmla="*/ 19 h 64"/>
                <a:gd name="T4" fmla="*/ 88 w 150"/>
                <a:gd name="T5" fmla="*/ 5 h 64"/>
                <a:gd name="T6" fmla="*/ 60 w 150"/>
                <a:gd name="T7" fmla="*/ 0 h 64"/>
                <a:gd name="T8" fmla="*/ 37 w 150"/>
                <a:gd name="T9" fmla="*/ 0 h 64"/>
                <a:gd name="T10" fmla="*/ 17 w 150"/>
                <a:gd name="T11" fmla="*/ 4 h 64"/>
                <a:gd name="T12" fmla="*/ 5 w 150"/>
                <a:gd name="T13" fmla="*/ 8 h 64"/>
                <a:gd name="T14" fmla="*/ 1 w 150"/>
                <a:gd name="T15" fmla="*/ 9 h 64"/>
                <a:gd name="T16" fmla="*/ 0 w 150"/>
                <a:gd name="T17" fmla="*/ 9 h 64"/>
                <a:gd name="T18" fmla="*/ 1 w 150"/>
                <a:gd name="T19" fmla="*/ 9 h 64"/>
                <a:gd name="T20" fmla="*/ 0 w 150"/>
                <a:gd name="T21" fmla="*/ 9 h 64"/>
                <a:gd name="T22" fmla="*/ 1 w 150"/>
                <a:gd name="T23" fmla="*/ 9 h 64"/>
                <a:gd name="T24" fmla="*/ 1 w 150"/>
                <a:gd name="T25" fmla="*/ 19 h 64"/>
                <a:gd name="T26" fmla="*/ 0 w 150"/>
                <a:gd name="T27" fmla="*/ 44 h 64"/>
                <a:gd name="T28" fmla="*/ 0 w 150"/>
                <a:gd name="T29" fmla="*/ 64 h 64"/>
                <a:gd name="T30" fmla="*/ 1 w 150"/>
                <a:gd name="T31" fmla="*/ 64 h 64"/>
                <a:gd name="T32" fmla="*/ 6 w 150"/>
                <a:gd name="T33" fmla="*/ 61 h 64"/>
                <a:gd name="T34" fmla="*/ 20 w 150"/>
                <a:gd name="T35" fmla="*/ 51 h 64"/>
                <a:gd name="T36" fmla="*/ 30 w 150"/>
                <a:gd name="T37" fmla="*/ 44 h 64"/>
                <a:gd name="T38" fmla="*/ 31 w 150"/>
                <a:gd name="T39" fmla="*/ 43 h 64"/>
                <a:gd name="T40" fmla="*/ 30 w 150"/>
                <a:gd name="T41" fmla="*/ 43 h 64"/>
                <a:gd name="T42" fmla="*/ 31 w 150"/>
                <a:gd name="T43" fmla="*/ 43 h 64"/>
                <a:gd name="T44" fmla="*/ 30 w 150"/>
                <a:gd name="T45" fmla="*/ 43 h 64"/>
                <a:gd name="T46" fmla="*/ 31 w 150"/>
                <a:gd name="T47" fmla="*/ 43 h 64"/>
                <a:gd name="T48" fmla="*/ 39 w 150"/>
                <a:gd name="T49" fmla="*/ 38 h 64"/>
                <a:gd name="T50" fmla="*/ 74 w 150"/>
                <a:gd name="T51" fmla="*/ 29 h 64"/>
                <a:gd name="T52" fmla="*/ 131 w 150"/>
                <a:gd name="T53" fmla="*/ 37 h 64"/>
                <a:gd name="T54" fmla="*/ 150 w 150"/>
                <a:gd name="T55" fmla="*/ 44 h 64"/>
                <a:gd name="T56" fmla="*/ 149 w 150"/>
                <a:gd name="T57" fmla="*/ 44 h 64"/>
                <a:gd name="T58" fmla="*/ 150 w 150"/>
                <a:gd name="T59" fmla="*/ 44 h 64"/>
                <a:gd name="T60" fmla="*/ 149 w 150"/>
                <a:gd name="T61" fmla="*/ 44 h 64"/>
                <a:gd name="T62" fmla="*/ 150 w 150"/>
                <a:gd name="T63" fmla="*/ 44 h 64"/>
                <a:gd name="T64" fmla="*/ 148 w 150"/>
                <a:gd name="T65" fmla="*/ 43 h 64"/>
                <a:gd name="T66" fmla="*/ 144 w 150"/>
                <a:gd name="T67" fmla="*/ 39 h 64"/>
                <a:gd name="T68" fmla="*/ 142 w 150"/>
                <a:gd name="T69" fmla="*/ 37 h 64"/>
                <a:gd name="T70" fmla="*/ 142 w 150"/>
                <a:gd name="T71" fmla="*/ 36 h 64"/>
                <a:gd name="T72" fmla="*/ 141 w 150"/>
                <a:gd name="T73" fmla="*/ 36 h 64"/>
                <a:gd name="T74" fmla="*/ 142 w 150"/>
                <a:gd name="T75" fmla="*/ 36 h 64"/>
                <a:gd name="T76" fmla="*/ 141 w 150"/>
                <a:gd name="T77" fmla="*/ 36 h 64"/>
                <a:gd name="T78" fmla="*/ 142 w 150"/>
                <a:gd name="T79" fmla="*/ 36 h 64"/>
                <a:gd name="T80" fmla="*/ 139 w 150"/>
                <a:gd name="T81" fmla="*/ 35 h 64"/>
                <a:gd name="T82" fmla="*/ 136 w 150"/>
                <a:gd name="T83" fmla="*/ 32 h 64"/>
                <a:gd name="T84" fmla="*/ 134 w 150"/>
                <a:gd name="T85" fmla="*/ 30 h 64"/>
                <a:gd name="T86" fmla="*/ 134 w 150"/>
                <a:gd name="T87" fmla="*/ 29 h 64"/>
                <a:gd name="T88" fmla="*/ 134 w 150"/>
                <a:gd name="T89"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0" h="64">
                  <a:moveTo>
                    <a:pt x="134" y="29"/>
                  </a:moveTo>
                  <a:lnTo>
                    <a:pt x="118" y="19"/>
                  </a:lnTo>
                  <a:lnTo>
                    <a:pt x="88" y="5"/>
                  </a:lnTo>
                  <a:lnTo>
                    <a:pt x="60" y="0"/>
                  </a:lnTo>
                  <a:lnTo>
                    <a:pt x="37" y="0"/>
                  </a:lnTo>
                  <a:lnTo>
                    <a:pt x="17" y="4"/>
                  </a:lnTo>
                  <a:lnTo>
                    <a:pt x="5" y="8"/>
                  </a:lnTo>
                  <a:lnTo>
                    <a:pt x="1" y="9"/>
                  </a:lnTo>
                  <a:lnTo>
                    <a:pt x="0" y="9"/>
                  </a:lnTo>
                  <a:lnTo>
                    <a:pt x="1" y="9"/>
                  </a:lnTo>
                  <a:lnTo>
                    <a:pt x="0" y="9"/>
                  </a:lnTo>
                  <a:lnTo>
                    <a:pt x="1" y="9"/>
                  </a:lnTo>
                  <a:lnTo>
                    <a:pt x="1" y="19"/>
                  </a:lnTo>
                  <a:lnTo>
                    <a:pt x="0" y="44"/>
                  </a:lnTo>
                  <a:lnTo>
                    <a:pt x="0" y="64"/>
                  </a:lnTo>
                  <a:lnTo>
                    <a:pt x="1" y="64"/>
                  </a:lnTo>
                  <a:lnTo>
                    <a:pt x="6" y="61"/>
                  </a:lnTo>
                  <a:lnTo>
                    <a:pt x="20" y="51"/>
                  </a:lnTo>
                  <a:lnTo>
                    <a:pt x="30" y="44"/>
                  </a:lnTo>
                  <a:lnTo>
                    <a:pt x="31" y="43"/>
                  </a:lnTo>
                  <a:lnTo>
                    <a:pt x="30" y="43"/>
                  </a:lnTo>
                  <a:lnTo>
                    <a:pt x="31" y="43"/>
                  </a:lnTo>
                  <a:lnTo>
                    <a:pt x="30" y="43"/>
                  </a:lnTo>
                  <a:lnTo>
                    <a:pt x="31" y="43"/>
                  </a:lnTo>
                  <a:lnTo>
                    <a:pt x="39" y="38"/>
                  </a:lnTo>
                  <a:lnTo>
                    <a:pt x="74" y="29"/>
                  </a:lnTo>
                  <a:lnTo>
                    <a:pt x="131" y="37"/>
                  </a:lnTo>
                  <a:lnTo>
                    <a:pt x="150" y="44"/>
                  </a:lnTo>
                  <a:lnTo>
                    <a:pt x="149" y="44"/>
                  </a:lnTo>
                  <a:lnTo>
                    <a:pt x="150" y="44"/>
                  </a:lnTo>
                  <a:lnTo>
                    <a:pt x="149" y="44"/>
                  </a:lnTo>
                  <a:lnTo>
                    <a:pt x="150" y="44"/>
                  </a:lnTo>
                  <a:lnTo>
                    <a:pt x="148" y="43"/>
                  </a:lnTo>
                  <a:lnTo>
                    <a:pt x="144" y="39"/>
                  </a:lnTo>
                  <a:lnTo>
                    <a:pt x="142" y="37"/>
                  </a:lnTo>
                  <a:lnTo>
                    <a:pt x="142" y="36"/>
                  </a:lnTo>
                  <a:lnTo>
                    <a:pt x="141" y="36"/>
                  </a:lnTo>
                  <a:lnTo>
                    <a:pt x="142" y="36"/>
                  </a:lnTo>
                  <a:lnTo>
                    <a:pt x="141" y="36"/>
                  </a:lnTo>
                  <a:lnTo>
                    <a:pt x="142" y="36"/>
                  </a:lnTo>
                  <a:lnTo>
                    <a:pt x="139" y="35"/>
                  </a:lnTo>
                  <a:lnTo>
                    <a:pt x="136" y="32"/>
                  </a:lnTo>
                  <a:lnTo>
                    <a:pt x="134" y="30"/>
                  </a:lnTo>
                  <a:lnTo>
                    <a:pt x="134" y="29"/>
                  </a:lnTo>
                  <a:lnTo>
                    <a:pt x="134" y="29"/>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30" name="Freeform 22">
              <a:extLst>
                <a:ext uri="{FF2B5EF4-FFF2-40B4-BE49-F238E27FC236}">
                  <a16:creationId xmlns:a16="http://schemas.microsoft.com/office/drawing/2014/main" id="{F16A527B-9F39-4796-9037-494DA66499EA}"/>
                </a:ext>
              </a:extLst>
            </p:cNvPr>
            <p:cNvSpPr>
              <a:spLocks noChangeAspect="1"/>
            </p:cNvSpPr>
            <p:nvPr/>
          </p:nvSpPr>
          <p:spPr bwMode="auto">
            <a:xfrm>
              <a:off x="4530" y="3908"/>
              <a:ext cx="109" cy="57"/>
            </a:xfrm>
            <a:custGeom>
              <a:avLst/>
              <a:gdLst>
                <a:gd name="T0" fmla="*/ 206 w 218"/>
                <a:gd name="T1" fmla="*/ 33 h 110"/>
                <a:gd name="T2" fmla="*/ 192 w 218"/>
                <a:gd name="T3" fmla="*/ 24 h 110"/>
                <a:gd name="T4" fmla="*/ 165 w 218"/>
                <a:gd name="T5" fmla="*/ 9 h 110"/>
                <a:gd name="T6" fmla="*/ 139 w 218"/>
                <a:gd name="T7" fmla="*/ 2 h 110"/>
                <a:gd name="T8" fmla="*/ 118 w 218"/>
                <a:gd name="T9" fmla="*/ 0 h 110"/>
                <a:gd name="T10" fmla="*/ 97 w 218"/>
                <a:gd name="T11" fmla="*/ 2 h 110"/>
                <a:gd name="T12" fmla="*/ 82 w 218"/>
                <a:gd name="T13" fmla="*/ 5 h 110"/>
                <a:gd name="T14" fmla="*/ 76 w 218"/>
                <a:gd name="T15" fmla="*/ 7 h 110"/>
                <a:gd name="T16" fmla="*/ 74 w 218"/>
                <a:gd name="T17" fmla="*/ 8 h 110"/>
                <a:gd name="T18" fmla="*/ 72 w 218"/>
                <a:gd name="T19" fmla="*/ 9 h 110"/>
                <a:gd name="T20" fmla="*/ 66 w 218"/>
                <a:gd name="T21" fmla="*/ 12 h 110"/>
                <a:gd name="T22" fmla="*/ 61 w 218"/>
                <a:gd name="T23" fmla="*/ 15 h 110"/>
                <a:gd name="T24" fmla="*/ 60 w 218"/>
                <a:gd name="T25" fmla="*/ 15 h 110"/>
                <a:gd name="T26" fmla="*/ 59 w 218"/>
                <a:gd name="T27" fmla="*/ 15 h 110"/>
                <a:gd name="T28" fmla="*/ 60 w 218"/>
                <a:gd name="T29" fmla="*/ 15 h 110"/>
                <a:gd name="T30" fmla="*/ 59 w 218"/>
                <a:gd name="T31" fmla="*/ 15 h 110"/>
                <a:gd name="T32" fmla="*/ 60 w 218"/>
                <a:gd name="T33" fmla="*/ 15 h 110"/>
                <a:gd name="T34" fmla="*/ 59 w 218"/>
                <a:gd name="T35" fmla="*/ 16 h 110"/>
                <a:gd name="T36" fmla="*/ 55 w 218"/>
                <a:gd name="T37" fmla="*/ 18 h 110"/>
                <a:gd name="T38" fmla="*/ 54 w 218"/>
                <a:gd name="T39" fmla="*/ 19 h 110"/>
                <a:gd name="T40" fmla="*/ 54 w 218"/>
                <a:gd name="T41" fmla="*/ 19 h 110"/>
                <a:gd name="T42" fmla="*/ 53 w 218"/>
                <a:gd name="T43" fmla="*/ 19 h 110"/>
                <a:gd name="T44" fmla="*/ 54 w 218"/>
                <a:gd name="T45" fmla="*/ 19 h 110"/>
                <a:gd name="T46" fmla="*/ 53 w 218"/>
                <a:gd name="T47" fmla="*/ 19 h 110"/>
                <a:gd name="T48" fmla="*/ 54 w 218"/>
                <a:gd name="T49" fmla="*/ 19 h 110"/>
                <a:gd name="T50" fmla="*/ 53 w 218"/>
                <a:gd name="T51" fmla="*/ 20 h 110"/>
                <a:gd name="T52" fmla="*/ 45 w 218"/>
                <a:gd name="T53" fmla="*/ 25 h 110"/>
                <a:gd name="T54" fmla="*/ 21 w 218"/>
                <a:gd name="T55" fmla="*/ 42 h 110"/>
                <a:gd name="T56" fmla="*/ 1 w 218"/>
                <a:gd name="T57" fmla="*/ 55 h 110"/>
                <a:gd name="T58" fmla="*/ 1 w 218"/>
                <a:gd name="T59" fmla="*/ 55 h 110"/>
                <a:gd name="T60" fmla="*/ 1 w 218"/>
                <a:gd name="T61" fmla="*/ 64 h 110"/>
                <a:gd name="T62" fmla="*/ 0 w 218"/>
                <a:gd name="T63" fmla="*/ 89 h 110"/>
                <a:gd name="T64" fmla="*/ 0 w 218"/>
                <a:gd name="T65" fmla="*/ 110 h 110"/>
                <a:gd name="T66" fmla="*/ 1 w 218"/>
                <a:gd name="T67" fmla="*/ 110 h 110"/>
                <a:gd name="T68" fmla="*/ 2 w 218"/>
                <a:gd name="T69" fmla="*/ 109 h 110"/>
                <a:gd name="T70" fmla="*/ 16 w 218"/>
                <a:gd name="T71" fmla="*/ 100 h 110"/>
                <a:gd name="T72" fmla="*/ 62 w 218"/>
                <a:gd name="T73" fmla="*/ 69 h 110"/>
                <a:gd name="T74" fmla="*/ 97 w 218"/>
                <a:gd name="T75" fmla="*/ 46 h 110"/>
                <a:gd name="T76" fmla="*/ 99 w 218"/>
                <a:gd name="T77" fmla="*/ 43 h 110"/>
                <a:gd name="T78" fmla="*/ 98 w 218"/>
                <a:gd name="T79" fmla="*/ 43 h 110"/>
                <a:gd name="T80" fmla="*/ 99 w 218"/>
                <a:gd name="T81" fmla="*/ 43 h 110"/>
                <a:gd name="T82" fmla="*/ 98 w 218"/>
                <a:gd name="T83" fmla="*/ 43 h 110"/>
                <a:gd name="T84" fmla="*/ 99 w 218"/>
                <a:gd name="T85" fmla="*/ 43 h 110"/>
                <a:gd name="T86" fmla="*/ 107 w 218"/>
                <a:gd name="T87" fmla="*/ 39 h 110"/>
                <a:gd name="T88" fmla="*/ 142 w 218"/>
                <a:gd name="T89" fmla="*/ 30 h 110"/>
                <a:gd name="T90" fmla="*/ 199 w 218"/>
                <a:gd name="T91" fmla="*/ 36 h 110"/>
                <a:gd name="T92" fmla="*/ 218 w 218"/>
                <a:gd name="T93" fmla="*/ 43 h 110"/>
                <a:gd name="T94" fmla="*/ 217 w 218"/>
                <a:gd name="T95" fmla="*/ 43 h 110"/>
                <a:gd name="T96" fmla="*/ 218 w 218"/>
                <a:gd name="T97" fmla="*/ 43 h 110"/>
                <a:gd name="T98" fmla="*/ 217 w 218"/>
                <a:gd name="T99" fmla="*/ 43 h 110"/>
                <a:gd name="T100" fmla="*/ 218 w 218"/>
                <a:gd name="T101" fmla="*/ 43 h 110"/>
                <a:gd name="T102" fmla="*/ 215 w 218"/>
                <a:gd name="T103" fmla="*/ 42 h 110"/>
                <a:gd name="T104" fmla="*/ 214 w 218"/>
                <a:gd name="T105" fmla="*/ 41 h 110"/>
                <a:gd name="T106" fmla="*/ 213 w 218"/>
                <a:gd name="T107" fmla="*/ 41 h 110"/>
                <a:gd name="T108" fmla="*/ 214 w 218"/>
                <a:gd name="T109" fmla="*/ 41 h 110"/>
                <a:gd name="T110" fmla="*/ 213 w 218"/>
                <a:gd name="T111" fmla="*/ 41 h 110"/>
                <a:gd name="T112" fmla="*/ 214 w 218"/>
                <a:gd name="T113" fmla="*/ 41 h 110"/>
                <a:gd name="T114" fmla="*/ 211 w 218"/>
                <a:gd name="T115" fmla="*/ 39 h 110"/>
                <a:gd name="T116" fmla="*/ 209 w 218"/>
                <a:gd name="T117" fmla="*/ 36 h 110"/>
                <a:gd name="T118" fmla="*/ 206 w 218"/>
                <a:gd name="T119" fmla="*/ 34 h 110"/>
                <a:gd name="T120" fmla="*/ 206 w 218"/>
                <a:gd name="T121" fmla="*/ 33 h 110"/>
                <a:gd name="T122" fmla="*/ 206 w 218"/>
                <a:gd name="T123" fmla="*/ 3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8" h="110">
                  <a:moveTo>
                    <a:pt x="206" y="33"/>
                  </a:moveTo>
                  <a:lnTo>
                    <a:pt x="192" y="24"/>
                  </a:lnTo>
                  <a:lnTo>
                    <a:pt x="165" y="9"/>
                  </a:lnTo>
                  <a:lnTo>
                    <a:pt x="139" y="2"/>
                  </a:lnTo>
                  <a:lnTo>
                    <a:pt x="118" y="0"/>
                  </a:lnTo>
                  <a:lnTo>
                    <a:pt x="97" y="2"/>
                  </a:lnTo>
                  <a:lnTo>
                    <a:pt x="82" y="5"/>
                  </a:lnTo>
                  <a:lnTo>
                    <a:pt x="76" y="7"/>
                  </a:lnTo>
                  <a:lnTo>
                    <a:pt x="74" y="8"/>
                  </a:lnTo>
                  <a:lnTo>
                    <a:pt x="72" y="9"/>
                  </a:lnTo>
                  <a:lnTo>
                    <a:pt x="66" y="12"/>
                  </a:lnTo>
                  <a:lnTo>
                    <a:pt x="61" y="15"/>
                  </a:lnTo>
                  <a:lnTo>
                    <a:pt x="60" y="15"/>
                  </a:lnTo>
                  <a:lnTo>
                    <a:pt x="59" y="15"/>
                  </a:lnTo>
                  <a:lnTo>
                    <a:pt x="60" y="15"/>
                  </a:lnTo>
                  <a:lnTo>
                    <a:pt x="59" y="15"/>
                  </a:lnTo>
                  <a:lnTo>
                    <a:pt x="60" y="15"/>
                  </a:lnTo>
                  <a:lnTo>
                    <a:pt x="59" y="16"/>
                  </a:lnTo>
                  <a:lnTo>
                    <a:pt x="55" y="18"/>
                  </a:lnTo>
                  <a:lnTo>
                    <a:pt x="54" y="19"/>
                  </a:lnTo>
                  <a:lnTo>
                    <a:pt x="54" y="19"/>
                  </a:lnTo>
                  <a:lnTo>
                    <a:pt x="53" y="19"/>
                  </a:lnTo>
                  <a:lnTo>
                    <a:pt x="54" y="19"/>
                  </a:lnTo>
                  <a:lnTo>
                    <a:pt x="53" y="19"/>
                  </a:lnTo>
                  <a:lnTo>
                    <a:pt x="54" y="19"/>
                  </a:lnTo>
                  <a:lnTo>
                    <a:pt x="53" y="20"/>
                  </a:lnTo>
                  <a:lnTo>
                    <a:pt x="45" y="25"/>
                  </a:lnTo>
                  <a:lnTo>
                    <a:pt x="21" y="42"/>
                  </a:lnTo>
                  <a:lnTo>
                    <a:pt x="1" y="55"/>
                  </a:lnTo>
                  <a:lnTo>
                    <a:pt x="1" y="55"/>
                  </a:lnTo>
                  <a:lnTo>
                    <a:pt x="1" y="64"/>
                  </a:lnTo>
                  <a:lnTo>
                    <a:pt x="0" y="89"/>
                  </a:lnTo>
                  <a:lnTo>
                    <a:pt x="0" y="110"/>
                  </a:lnTo>
                  <a:lnTo>
                    <a:pt x="1" y="110"/>
                  </a:lnTo>
                  <a:lnTo>
                    <a:pt x="2" y="109"/>
                  </a:lnTo>
                  <a:lnTo>
                    <a:pt x="16" y="100"/>
                  </a:lnTo>
                  <a:lnTo>
                    <a:pt x="62" y="69"/>
                  </a:lnTo>
                  <a:lnTo>
                    <a:pt x="97" y="46"/>
                  </a:lnTo>
                  <a:lnTo>
                    <a:pt x="99" y="43"/>
                  </a:lnTo>
                  <a:lnTo>
                    <a:pt x="98" y="43"/>
                  </a:lnTo>
                  <a:lnTo>
                    <a:pt x="99" y="43"/>
                  </a:lnTo>
                  <a:lnTo>
                    <a:pt x="98" y="43"/>
                  </a:lnTo>
                  <a:lnTo>
                    <a:pt x="99" y="43"/>
                  </a:lnTo>
                  <a:lnTo>
                    <a:pt x="107" y="39"/>
                  </a:lnTo>
                  <a:lnTo>
                    <a:pt x="142" y="30"/>
                  </a:lnTo>
                  <a:lnTo>
                    <a:pt x="199" y="36"/>
                  </a:lnTo>
                  <a:lnTo>
                    <a:pt x="218" y="43"/>
                  </a:lnTo>
                  <a:lnTo>
                    <a:pt x="217" y="43"/>
                  </a:lnTo>
                  <a:lnTo>
                    <a:pt x="218" y="43"/>
                  </a:lnTo>
                  <a:lnTo>
                    <a:pt x="217" y="43"/>
                  </a:lnTo>
                  <a:lnTo>
                    <a:pt x="218" y="43"/>
                  </a:lnTo>
                  <a:lnTo>
                    <a:pt x="215" y="42"/>
                  </a:lnTo>
                  <a:lnTo>
                    <a:pt x="214" y="41"/>
                  </a:lnTo>
                  <a:lnTo>
                    <a:pt x="213" y="41"/>
                  </a:lnTo>
                  <a:lnTo>
                    <a:pt x="214" y="41"/>
                  </a:lnTo>
                  <a:lnTo>
                    <a:pt x="213" y="41"/>
                  </a:lnTo>
                  <a:lnTo>
                    <a:pt x="214" y="41"/>
                  </a:lnTo>
                  <a:lnTo>
                    <a:pt x="211" y="39"/>
                  </a:lnTo>
                  <a:lnTo>
                    <a:pt x="209" y="36"/>
                  </a:lnTo>
                  <a:lnTo>
                    <a:pt x="206" y="34"/>
                  </a:lnTo>
                  <a:lnTo>
                    <a:pt x="206" y="33"/>
                  </a:lnTo>
                  <a:lnTo>
                    <a:pt x="206" y="33"/>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32" name="Freeform 23">
              <a:extLst>
                <a:ext uri="{FF2B5EF4-FFF2-40B4-BE49-F238E27FC236}">
                  <a16:creationId xmlns:a16="http://schemas.microsoft.com/office/drawing/2014/main" id="{B73BB4A6-5070-4F91-8FEC-A10E1ED8F272}"/>
                </a:ext>
              </a:extLst>
            </p:cNvPr>
            <p:cNvSpPr>
              <a:spLocks noChangeAspect="1"/>
            </p:cNvSpPr>
            <p:nvPr/>
          </p:nvSpPr>
          <p:spPr bwMode="auto">
            <a:xfrm>
              <a:off x="4700" y="3958"/>
              <a:ext cx="91" cy="44"/>
            </a:xfrm>
            <a:custGeom>
              <a:avLst/>
              <a:gdLst>
                <a:gd name="T0" fmla="*/ 133 w 184"/>
                <a:gd name="T1" fmla="*/ 33 h 87"/>
                <a:gd name="T2" fmla="*/ 128 w 184"/>
                <a:gd name="T3" fmla="*/ 38 h 87"/>
                <a:gd name="T4" fmla="*/ 115 w 184"/>
                <a:gd name="T5" fmla="*/ 46 h 87"/>
                <a:gd name="T6" fmla="*/ 75 w 184"/>
                <a:gd name="T7" fmla="*/ 58 h 87"/>
                <a:gd name="T8" fmla="*/ 17 w 184"/>
                <a:gd name="T9" fmla="*/ 50 h 87"/>
                <a:gd name="T10" fmla="*/ 1 w 184"/>
                <a:gd name="T11" fmla="*/ 42 h 87"/>
                <a:gd name="T12" fmla="*/ 0 w 184"/>
                <a:gd name="T13" fmla="*/ 42 h 87"/>
                <a:gd name="T14" fmla="*/ 1 w 184"/>
                <a:gd name="T15" fmla="*/ 42 h 87"/>
                <a:gd name="T16" fmla="*/ 0 w 184"/>
                <a:gd name="T17" fmla="*/ 42 h 87"/>
                <a:gd name="T18" fmla="*/ 1 w 184"/>
                <a:gd name="T19" fmla="*/ 42 h 87"/>
                <a:gd name="T20" fmla="*/ 2 w 184"/>
                <a:gd name="T21" fmla="*/ 44 h 87"/>
                <a:gd name="T22" fmla="*/ 6 w 184"/>
                <a:gd name="T23" fmla="*/ 48 h 87"/>
                <a:gd name="T24" fmla="*/ 8 w 184"/>
                <a:gd name="T25" fmla="*/ 50 h 87"/>
                <a:gd name="T26" fmla="*/ 9 w 184"/>
                <a:gd name="T27" fmla="*/ 50 h 87"/>
                <a:gd name="T28" fmla="*/ 8 w 184"/>
                <a:gd name="T29" fmla="*/ 50 h 87"/>
                <a:gd name="T30" fmla="*/ 9 w 184"/>
                <a:gd name="T31" fmla="*/ 50 h 87"/>
                <a:gd name="T32" fmla="*/ 8 w 184"/>
                <a:gd name="T33" fmla="*/ 50 h 87"/>
                <a:gd name="T34" fmla="*/ 9 w 184"/>
                <a:gd name="T35" fmla="*/ 50 h 87"/>
                <a:gd name="T36" fmla="*/ 11 w 184"/>
                <a:gd name="T37" fmla="*/ 52 h 87"/>
                <a:gd name="T38" fmla="*/ 15 w 184"/>
                <a:gd name="T39" fmla="*/ 56 h 87"/>
                <a:gd name="T40" fmla="*/ 19 w 184"/>
                <a:gd name="T41" fmla="*/ 59 h 87"/>
                <a:gd name="T42" fmla="*/ 21 w 184"/>
                <a:gd name="T43" fmla="*/ 59 h 87"/>
                <a:gd name="T44" fmla="*/ 33 w 184"/>
                <a:gd name="T45" fmla="*/ 69 h 87"/>
                <a:gd name="T46" fmla="*/ 59 w 184"/>
                <a:gd name="T47" fmla="*/ 81 h 87"/>
                <a:gd name="T48" fmla="*/ 84 w 184"/>
                <a:gd name="T49" fmla="*/ 87 h 87"/>
                <a:gd name="T50" fmla="*/ 109 w 184"/>
                <a:gd name="T51" fmla="*/ 87 h 87"/>
                <a:gd name="T52" fmla="*/ 133 w 184"/>
                <a:gd name="T53" fmla="*/ 81 h 87"/>
                <a:gd name="T54" fmla="*/ 156 w 184"/>
                <a:gd name="T55" fmla="*/ 72 h 87"/>
                <a:gd name="T56" fmla="*/ 168 w 184"/>
                <a:gd name="T57" fmla="*/ 65 h 87"/>
                <a:gd name="T58" fmla="*/ 171 w 184"/>
                <a:gd name="T59" fmla="*/ 63 h 87"/>
                <a:gd name="T60" fmla="*/ 177 w 184"/>
                <a:gd name="T61" fmla="*/ 59 h 87"/>
                <a:gd name="T62" fmla="*/ 182 w 184"/>
                <a:gd name="T63" fmla="*/ 56 h 87"/>
                <a:gd name="T64" fmla="*/ 184 w 184"/>
                <a:gd name="T65" fmla="*/ 55 h 87"/>
                <a:gd name="T66" fmla="*/ 183 w 184"/>
                <a:gd name="T67" fmla="*/ 55 h 87"/>
                <a:gd name="T68" fmla="*/ 184 w 184"/>
                <a:gd name="T69" fmla="*/ 55 h 87"/>
                <a:gd name="T70" fmla="*/ 183 w 184"/>
                <a:gd name="T71" fmla="*/ 55 h 87"/>
                <a:gd name="T72" fmla="*/ 184 w 184"/>
                <a:gd name="T73" fmla="*/ 55 h 87"/>
                <a:gd name="T74" fmla="*/ 184 w 184"/>
                <a:gd name="T75" fmla="*/ 47 h 87"/>
                <a:gd name="T76" fmla="*/ 183 w 184"/>
                <a:gd name="T77" fmla="*/ 21 h 87"/>
                <a:gd name="T78" fmla="*/ 183 w 184"/>
                <a:gd name="T79" fmla="*/ 1 h 87"/>
                <a:gd name="T80" fmla="*/ 184 w 184"/>
                <a:gd name="T81" fmla="*/ 0 h 87"/>
                <a:gd name="T82" fmla="*/ 183 w 184"/>
                <a:gd name="T83" fmla="*/ 0 h 87"/>
                <a:gd name="T84" fmla="*/ 184 w 184"/>
                <a:gd name="T85" fmla="*/ 0 h 87"/>
                <a:gd name="T86" fmla="*/ 183 w 184"/>
                <a:gd name="T87" fmla="*/ 0 h 87"/>
                <a:gd name="T88" fmla="*/ 184 w 184"/>
                <a:gd name="T89" fmla="*/ 0 h 87"/>
                <a:gd name="T90" fmla="*/ 178 w 184"/>
                <a:gd name="T91" fmla="*/ 3 h 87"/>
                <a:gd name="T92" fmla="*/ 168 w 184"/>
                <a:gd name="T93" fmla="*/ 10 h 87"/>
                <a:gd name="T94" fmla="*/ 150 w 184"/>
                <a:gd name="T95" fmla="*/ 23 h 87"/>
                <a:gd name="T96" fmla="*/ 136 w 184"/>
                <a:gd name="T97" fmla="*/ 32 h 87"/>
                <a:gd name="T98" fmla="*/ 133 w 184"/>
                <a:gd name="T99" fmla="*/ 33 h 87"/>
                <a:gd name="T100" fmla="*/ 133 w 184"/>
                <a:gd name="T101" fmla="*/ 3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4" h="87">
                  <a:moveTo>
                    <a:pt x="133" y="33"/>
                  </a:moveTo>
                  <a:lnTo>
                    <a:pt x="128" y="38"/>
                  </a:lnTo>
                  <a:lnTo>
                    <a:pt x="115" y="46"/>
                  </a:lnTo>
                  <a:lnTo>
                    <a:pt x="75" y="58"/>
                  </a:lnTo>
                  <a:lnTo>
                    <a:pt x="17" y="50"/>
                  </a:lnTo>
                  <a:lnTo>
                    <a:pt x="1" y="42"/>
                  </a:lnTo>
                  <a:lnTo>
                    <a:pt x="0" y="42"/>
                  </a:lnTo>
                  <a:lnTo>
                    <a:pt x="1" y="42"/>
                  </a:lnTo>
                  <a:lnTo>
                    <a:pt x="0" y="42"/>
                  </a:lnTo>
                  <a:lnTo>
                    <a:pt x="1" y="42"/>
                  </a:lnTo>
                  <a:lnTo>
                    <a:pt x="2" y="44"/>
                  </a:lnTo>
                  <a:lnTo>
                    <a:pt x="6" y="48"/>
                  </a:lnTo>
                  <a:lnTo>
                    <a:pt x="8" y="50"/>
                  </a:lnTo>
                  <a:lnTo>
                    <a:pt x="9" y="50"/>
                  </a:lnTo>
                  <a:lnTo>
                    <a:pt x="8" y="50"/>
                  </a:lnTo>
                  <a:lnTo>
                    <a:pt x="9" y="50"/>
                  </a:lnTo>
                  <a:lnTo>
                    <a:pt x="8" y="50"/>
                  </a:lnTo>
                  <a:lnTo>
                    <a:pt x="9" y="50"/>
                  </a:lnTo>
                  <a:lnTo>
                    <a:pt x="11" y="52"/>
                  </a:lnTo>
                  <a:lnTo>
                    <a:pt x="15" y="56"/>
                  </a:lnTo>
                  <a:lnTo>
                    <a:pt x="19" y="59"/>
                  </a:lnTo>
                  <a:lnTo>
                    <a:pt x="21" y="59"/>
                  </a:lnTo>
                  <a:lnTo>
                    <a:pt x="33" y="69"/>
                  </a:lnTo>
                  <a:lnTo>
                    <a:pt x="59" y="81"/>
                  </a:lnTo>
                  <a:lnTo>
                    <a:pt x="84" y="87"/>
                  </a:lnTo>
                  <a:lnTo>
                    <a:pt x="109" y="87"/>
                  </a:lnTo>
                  <a:lnTo>
                    <a:pt x="133" y="81"/>
                  </a:lnTo>
                  <a:lnTo>
                    <a:pt x="156" y="72"/>
                  </a:lnTo>
                  <a:lnTo>
                    <a:pt x="168" y="65"/>
                  </a:lnTo>
                  <a:lnTo>
                    <a:pt x="171" y="63"/>
                  </a:lnTo>
                  <a:lnTo>
                    <a:pt x="177" y="59"/>
                  </a:lnTo>
                  <a:lnTo>
                    <a:pt x="182" y="56"/>
                  </a:lnTo>
                  <a:lnTo>
                    <a:pt x="184" y="55"/>
                  </a:lnTo>
                  <a:lnTo>
                    <a:pt x="183" y="55"/>
                  </a:lnTo>
                  <a:lnTo>
                    <a:pt x="184" y="55"/>
                  </a:lnTo>
                  <a:lnTo>
                    <a:pt x="183" y="55"/>
                  </a:lnTo>
                  <a:lnTo>
                    <a:pt x="184" y="55"/>
                  </a:lnTo>
                  <a:lnTo>
                    <a:pt x="184" y="47"/>
                  </a:lnTo>
                  <a:lnTo>
                    <a:pt x="183" y="21"/>
                  </a:lnTo>
                  <a:lnTo>
                    <a:pt x="183" y="1"/>
                  </a:lnTo>
                  <a:lnTo>
                    <a:pt x="184" y="0"/>
                  </a:lnTo>
                  <a:lnTo>
                    <a:pt x="183" y="0"/>
                  </a:lnTo>
                  <a:lnTo>
                    <a:pt x="184" y="0"/>
                  </a:lnTo>
                  <a:lnTo>
                    <a:pt x="183" y="0"/>
                  </a:lnTo>
                  <a:lnTo>
                    <a:pt x="184" y="0"/>
                  </a:lnTo>
                  <a:lnTo>
                    <a:pt x="178" y="3"/>
                  </a:lnTo>
                  <a:lnTo>
                    <a:pt x="168" y="10"/>
                  </a:lnTo>
                  <a:lnTo>
                    <a:pt x="150" y="23"/>
                  </a:lnTo>
                  <a:lnTo>
                    <a:pt x="136" y="32"/>
                  </a:lnTo>
                  <a:lnTo>
                    <a:pt x="133" y="33"/>
                  </a:lnTo>
                  <a:lnTo>
                    <a:pt x="133" y="33"/>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33" name="Freeform 24">
              <a:extLst>
                <a:ext uri="{FF2B5EF4-FFF2-40B4-BE49-F238E27FC236}">
                  <a16:creationId xmlns:a16="http://schemas.microsoft.com/office/drawing/2014/main" id="{E21D4A2E-562B-4E48-A1ED-4B209B5C88BF}"/>
                </a:ext>
              </a:extLst>
            </p:cNvPr>
            <p:cNvSpPr>
              <a:spLocks noChangeAspect="1"/>
            </p:cNvSpPr>
            <p:nvPr/>
          </p:nvSpPr>
          <p:spPr bwMode="auto">
            <a:xfrm>
              <a:off x="4667" y="3903"/>
              <a:ext cx="124" cy="66"/>
            </a:xfrm>
            <a:custGeom>
              <a:avLst/>
              <a:gdLst>
                <a:gd name="T0" fmla="*/ 128 w 251"/>
                <a:gd name="T1" fmla="*/ 83 h 132"/>
                <a:gd name="T2" fmla="*/ 75 w 251"/>
                <a:gd name="T3" fmla="*/ 104 h 132"/>
                <a:gd name="T4" fmla="*/ 1 w 251"/>
                <a:gd name="T5" fmla="*/ 89 h 132"/>
                <a:gd name="T6" fmla="*/ 1 w 251"/>
                <a:gd name="T7" fmla="*/ 89 h 132"/>
                <a:gd name="T8" fmla="*/ 1 w 251"/>
                <a:gd name="T9" fmla="*/ 89 h 132"/>
                <a:gd name="T10" fmla="*/ 6 w 251"/>
                <a:gd name="T11" fmla="*/ 94 h 132"/>
                <a:gd name="T12" fmla="*/ 9 w 251"/>
                <a:gd name="T13" fmla="*/ 97 h 132"/>
                <a:gd name="T14" fmla="*/ 9 w 251"/>
                <a:gd name="T15" fmla="*/ 97 h 132"/>
                <a:gd name="T16" fmla="*/ 9 w 251"/>
                <a:gd name="T17" fmla="*/ 97 h 132"/>
                <a:gd name="T18" fmla="*/ 12 w 251"/>
                <a:gd name="T19" fmla="*/ 99 h 132"/>
                <a:gd name="T20" fmla="*/ 12 w 251"/>
                <a:gd name="T21" fmla="*/ 99 h 132"/>
                <a:gd name="T22" fmla="*/ 12 w 251"/>
                <a:gd name="T23" fmla="*/ 99 h 132"/>
                <a:gd name="T24" fmla="*/ 12 w 251"/>
                <a:gd name="T25" fmla="*/ 99 h 132"/>
                <a:gd name="T26" fmla="*/ 12 w 251"/>
                <a:gd name="T27" fmla="*/ 99 h 132"/>
                <a:gd name="T28" fmla="*/ 12 w 251"/>
                <a:gd name="T29" fmla="*/ 99 h 132"/>
                <a:gd name="T30" fmla="*/ 12 w 251"/>
                <a:gd name="T31" fmla="*/ 99 h 132"/>
                <a:gd name="T32" fmla="*/ 12 w 251"/>
                <a:gd name="T33" fmla="*/ 99 h 132"/>
                <a:gd name="T34" fmla="*/ 12 w 251"/>
                <a:gd name="T35" fmla="*/ 99 h 132"/>
                <a:gd name="T36" fmla="*/ 12 w 251"/>
                <a:gd name="T37" fmla="*/ 99 h 132"/>
                <a:gd name="T38" fmla="*/ 12 w 251"/>
                <a:gd name="T39" fmla="*/ 99 h 132"/>
                <a:gd name="T40" fmla="*/ 52 w 251"/>
                <a:gd name="T41" fmla="*/ 124 h 132"/>
                <a:gd name="T42" fmla="*/ 107 w 251"/>
                <a:gd name="T43" fmla="*/ 132 h 132"/>
                <a:gd name="T44" fmla="*/ 155 w 251"/>
                <a:gd name="T45" fmla="*/ 117 h 132"/>
                <a:gd name="T46" fmla="*/ 173 w 251"/>
                <a:gd name="T47" fmla="*/ 107 h 132"/>
                <a:gd name="T48" fmla="*/ 214 w 251"/>
                <a:gd name="T49" fmla="*/ 80 h 132"/>
                <a:gd name="T50" fmla="*/ 251 w 251"/>
                <a:gd name="T51" fmla="*/ 54 h 132"/>
                <a:gd name="T52" fmla="*/ 251 w 251"/>
                <a:gd name="T53" fmla="*/ 54 h 132"/>
                <a:gd name="T54" fmla="*/ 251 w 251"/>
                <a:gd name="T55" fmla="*/ 54 h 132"/>
                <a:gd name="T56" fmla="*/ 250 w 251"/>
                <a:gd name="T57" fmla="*/ 21 h 132"/>
                <a:gd name="T58" fmla="*/ 251 w 251"/>
                <a:gd name="T59" fmla="*/ 0 h 132"/>
                <a:gd name="T60" fmla="*/ 251 w 251"/>
                <a:gd name="T61" fmla="*/ 0 h 132"/>
                <a:gd name="T62" fmla="*/ 251 w 251"/>
                <a:gd name="T63" fmla="*/ 0 h 132"/>
                <a:gd name="T64" fmla="*/ 214 w 251"/>
                <a:gd name="T65" fmla="*/ 24 h 132"/>
                <a:gd name="T66" fmla="*/ 137 w 251"/>
                <a:gd name="T67" fmla="*/ 76 h 132"/>
                <a:gd name="T68" fmla="*/ 134 w 251"/>
                <a:gd name="T69" fmla="*/ 7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1" h="132">
                  <a:moveTo>
                    <a:pt x="134" y="78"/>
                  </a:moveTo>
                  <a:lnTo>
                    <a:pt x="128" y="83"/>
                  </a:lnTo>
                  <a:lnTo>
                    <a:pt x="114" y="91"/>
                  </a:lnTo>
                  <a:lnTo>
                    <a:pt x="75" y="104"/>
                  </a:lnTo>
                  <a:lnTo>
                    <a:pt x="17" y="97"/>
                  </a:lnTo>
                  <a:lnTo>
                    <a:pt x="1" y="89"/>
                  </a:lnTo>
                  <a:lnTo>
                    <a:pt x="0" y="89"/>
                  </a:lnTo>
                  <a:lnTo>
                    <a:pt x="1" y="89"/>
                  </a:lnTo>
                  <a:lnTo>
                    <a:pt x="0" y="89"/>
                  </a:lnTo>
                  <a:lnTo>
                    <a:pt x="1" y="89"/>
                  </a:lnTo>
                  <a:lnTo>
                    <a:pt x="2" y="91"/>
                  </a:lnTo>
                  <a:lnTo>
                    <a:pt x="6" y="94"/>
                  </a:lnTo>
                  <a:lnTo>
                    <a:pt x="8" y="97"/>
                  </a:lnTo>
                  <a:lnTo>
                    <a:pt x="9" y="97"/>
                  </a:lnTo>
                  <a:lnTo>
                    <a:pt x="8" y="97"/>
                  </a:lnTo>
                  <a:lnTo>
                    <a:pt x="9" y="97"/>
                  </a:lnTo>
                  <a:lnTo>
                    <a:pt x="8" y="97"/>
                  </a:lnTo>
                  <a:lnTo>
                    <a:pt x="9" y="97"/>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24" y="111"/>
                  </a:lnTo>
                  <a:lnTo>
                    <a:pt x="52" y="124"/>
                  </a:lnTo>
                  <a:lnTo>
                    <a:pt x="79" y="132"/>
                  </a:lnTo>
                  <a:lnTo>
                    <a:pt x="107" y="132"/>
                  </a:lnTo>
                  <a:lnTo>
                    <a:pt x="132" y="128"/>
                  </a:lnTo>
                  <a:lnTo>
                    <a:pt x="155" y="117"/>
                  </a:lnTo>
                  <a:lnTo>
                    <a:pt x="167" y="111"/>
                  </a:lnTo>
                  <a:lnTo>
                    <a:pt x="173" y="107"/>
                  </a:lnTo>
                  <a:lnTo>
                    <a:pt x="185" y="99"/>
                  </a:lnTo>
                  <a:lnTo>
                    <a:pt x="214" y="80"/>
                  </a:lnTo>
                  <a:lnTo>
                    <a:pt x="243" y="60"/>
                  </a:lnTo>
                  <a:lnTo>
                    <a:pt x="251" y="54"/>
                  </a:lnTo>
                  <a:lnTo>
                    <a:pt x="250" y="54"/>
                  </a:lnTo>
                  <a:lnTo>
                    <a:pt x="251" y="54"/>
                  </a:lnTo>
                  <a:lnTo>
                    <a:pt x="250" y="54"/>
                  </a:lnTo>
                  <a:lnTo>
                    <a:pt x="251" y="54"/>
                  </a:lnTo>
                  <a:lnTo>
                    <a:pt x="251" y="46"/>
                  </a:lnTo>
                  <a:lnTo>
                    <a:pt x="250" y="21"/>
                  </a:lnTo>
                  <a:lnTo>
                    <a:pt x="250" y="1"/>
                  </a:lnTo>
                  <a:lnTo>
                    <a:pt x="251" y="0"/>
                  </a:lnTo>
                  <a:lnTo>
                    <a:pt x="250" y="0"/>
                  </a:lnTo>
                  <a:lnTo>
                    <a:pt x="251" y="0"/>
                  </a:lnTo>
                  <a:lnTo>
                    <a:pt x="250" y="0"/>
                  </a:lnTo>
                  <a:lnTo>
                    <a:pt x="251" y="0"/>
                  </a:lnTo>
                  <a:lnTo>
                    <a:pt x="238" y="8"/>
                  </a:lnTo>
                  <a:lnTo>
                    <a:pt x="214" y="24"/>
                  </a:lnTo>
                  <a:lnTo>
                    <a:pt x="168" y="55"/>
                  </a:lnTo>
                  <a:lnTo>
                    <a:pt x="137" y="76"/>
                  </a:lnTo>
                  <a:lnTo>
                    <a:pt x="134" y="78"/>
                  </a:lnTo>
                  <a:lnTo>
                    <a:pt x="134" y="78"/>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37" name="Freeform 25">
              <a:extLst>
                <a:ext uri="{FF2B5EF4-FFF2-40B4-BE49-F238E27FC236}">
                  <a16:creationId xmlns:a16="http://schemas.microsoft.com/office/drawing/2014/main" id="{58620863-4FEC-4DF6-AAF3-2F77B68C5D6F}"/>
                </a:ext>
              </a:extLst>
            </p:cNvPr>
            <p:cNvSpPr>
              <a:spLocks noChangeAspect="1"/>
            </p:cNvSpPr>
            <p:nvPr/>
          </p:nvSpPr>
          <p:spPr bwMode="auto">
            <a:xfrm>
              <a:off x="4633" y="3847"/>
              <a:ext cx="158" cy="90"/>
            </a:xfrm>
            <a:custGeom>
              <a:avLst/>
              <a:gdLst>
                <a:gd name="T0" fmla="*/ 134 w 319"/>
                <a:gd name="T1" fmla="*/ 123 h 179"/>
                <a:gd name="T2" fmla="*/ 128 w 319"/>
                <a:gd name="T3" fmla="*/ 127 h 179"/>
                <a:gd name="T4" fmla="*/ 114 w 319"/>
                <a:gd name="T5" fmla="*/ 135 h 179"/>
                <a:gd name="T6" fmla="*/ 74 w 319"/>
                <a:gd name="T7" fmla="*/ 148 h 179"/>
                <a:gd name="T8" fmla="*/ 17 w 319"/>
                <a:gd name="T9" fmla="*/ 142 h 179"/>
                <a:gd name="T10" fmla="*/ 1 w 319"/>
                <a:gd name="T11" fmla="*/ 134 h 179"/>
                <a:gd name="T12" fmla="*/ 0 w 319"/>
                <a:gd name="T13" fmla="*/ 134 h 179"/>
                <a:gd name="T14" fmla="*/ 1 w 319"/>
                <a:gd name="T15" fmla="*/ 134 h 179"/>
                <a:gd name="T16" fmla="*/ 0 w 319"/>
                <a:gd name="T17" fmla="*/ 134 h 179"/>
                <a:gd name="T18" fmla="*/ 1 w 319"/>
                <a:gd name="T19" fmla="*/ 134 h 179"/>
                <a:gd name="T20" fmla="*/ 2 w 319"/>
                <a:gd name="T21" fmla="*/ 137 h 179"/>
                <a:gd name="T22" fmla="*/ 6 w 319"/>
                <a:gd name="T23" fmla="*/ 140 h 179"/>
                <a:gd name="T24" fmla="*/ 9 w 319"/>
                <a:gd name="T25" fmla="*/ 142 h 179"/>
                <a:gd name="T26" fmla="*/ 10 w 319"/>
                <a:gd name="T27" fmla="*/ 142 h 179"/>
                <a:gd name="T28" fmla="*/ 9 w 319"/>
                <a:gd name="T29" fmla="*/ 142 h 179"/>
                <a:gd name="T30" fmla="*/ 10 w 319"/>
                <a:gd name="T31" fmla="*/ 142 h 179"/>
                <a:gd name="T32" fmla="*/ 9 w 319"/>
                <a:gd name="T33" fmla="*/ 142 h 179"/>
                <a:gd name="T34" fmla="*/ 10 w 319"/>
                <a:gd name="T35" fmla="*/ 142 h 179"/>
                <a:gd name="T36" fmla="*/ 12 w 319"/>
                <a:gd name="T37" fmla="*/ 145 h 179"/>
                <a:gd name="T38" fmla="*/ 14 w 319"/>
                <a:gd name="T39" fmla="*/ 147 h 179"/>
                <a:gd name="T40" fmla="*/ 20 w 319"/>
                <a:gd name="T41" fmla="*/ 152 h 179"/>
                <a:gd name="T42" fmla="*/ 27 w 319"/>
                <a:gd name="T43" fmla="*/ 156 h 179"/>
                <a:gd name="T44" fmla="*/ 29 w 319"/>
                <a:gd name="T45" fmla="*/ 157 h 179"/>
                <a:gd name="T46" fmla="*/ 40 w 319"/>
                <a:gd name="T47" fmla="*/ 165 h 179"/>
                <a:gd name="T48" fmla="*/ 65 w 319"/>
                <a:gd name="T49" fmla="*/ 175 h 179"/>
                <a:gd name="T50" fmla="*/ 89 w 319"/>
                <a:gd name="T51" fmla="*/ 179 h 179"/>
                <a:gd name="T52" fmla="*/ 112 w 319"/>
                <a:gd name="T53" fmla="*/ 178 h 179"/>
                <a:gd name="T54" fmla="*/ 135 w 319"/>
                <a:gd name="T55" fmla="*/ 172 h 179"/>
                <a:gd name="T56" fmla="*/ 157 w 319"/>
                <a:gd name="T57" fmla="*/ 162 h 179"/>
                <a:gd name="T58" fmla="*/ 168 w 319"/>
                <a:gd name="T59" fmla="*/ 155 h 179"/>
                <a:gd name="T60" fmla="*/ 176 w 319"/>
                <a:gd name="T61" fmla="*/ 150 h 179"/>
                <a:gd name="T62" fmla="*/ 196 w 319"/>
                <a:gd name="T63" fmla="*/ 137 h 179"/>
                <a:gd name="T64" fmla="*/ 250 w 319"/>
                <a:gd name="T65" fmla="*/ 101 h 179"/>
                <a:gd name="T66" fmla="*/ 305 w 319"/>
                <a:gd name="T67" fmla="*/ 64 h 179"/>
                <a:gd name="T68" fmla="*/ 319 w 319"/>
                <a:gd name="T69" fmla="*/ 55 h 179"/>
                <a:gd name="T70" fmla="*/ 318 w 319"/>
                <a:gd name="T71" fmla="*/ 55 h 179"/>
                <a:gd name="T72" fmla="*/ 319 w 319"/>
                <a:gd name="T73" fmla="*/ 55 h 179"/>
                <a:gd name="T74" fmla="*/ 318 w 319"/>
                <a:gd name="T75" fmla="*/ 55 h 179"/>
                <a:gd name="T76" fmla="*/ 319 w 319"/>
                <a:gd name="T77" fmla="*/ 55 h 179"/>
                <a:gd name="T78" fmla="*/ 319 w 319"/>
                <a:gd name="T79" fmla="*/ 47 h 179"/>
                <a:gd name="T80" fmla="*/ 318 w 319"/>
                <a:gd name="T81" fmla="*/ 22 h 179"/>
                <a:gd name="T82" fmla="*/ 318 w 319"/>
                <a:gd name="T83" fmla="*/ 1 h 179"/>
                <a:gd name="T84" fmla="*/ 319 w 319"/>
                <a:gd name="T85" fmla="*/ 0 h 179"/>
                <a:gd name="T86" fmla="*/ 318 w 319"/>
                <a:gd name="T87" fmla="*/ 0 h 179"/>
                <a:gd name="T88" fmla="*/ 319 w 319"/>
                <a:gd name="T89" fmla="*/ 0 h 179"/>
                <a:gd name="T90" fmla="*/ 318 w 319"/>
                <a:gd name="T91" fmla="*/ 0 h 179"/>
                <a:gd name="T92" fmla="*/ 319 w 319"/>
                <a:gd name="T93" fmla="*/ 0 h 179"/>
                <a:gd name="T94" fmla="*/ 302 w 319"/>
                <a:gd name="T95" fmla="*/ 11 h 179"/>
                <a:gd name="T96" fmla="*/ 264 w 319"/>
                <a:gd name="T97" fmla="*/ 37 h 179"/>
                <a:gd name="T98" fmla="*/ 188 w 319"/>
                <a:gd name="T99" fmla="*/ 87 h 179"/>
                <a:gd name="T100" fmla="*/ 138 w 319"/>
                <a:gd name="T101" fmla="*/ 121 h 179"/>
                <a:gd name="T102" fmla="*/ 134 w 319"/>
                <a:gd name="T103" fmla="*/ 123 h 179"/>
                <a:gd name="T104" fmla="*/ 134 w 319"/>
                <a:gd name="T105" fmla="*/ 12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9" h="179">
                  <a:moveTo>
                    <a:pt x="134" y="123"/>
                  </a:moveTo>
                  <a:lnTo>
                    <a:pt x="128" y="127"/>
                  </a:lnTo>
                  <a:lnTo>
                    <a:pt x="114" y="135"/>
                  </a:lnTo>
                  <a:lnTo>
                    <a:pt x="74" y="148"/>
                  </a:lnTo>
                  <a:lnTo>
                    <a:pt x="17" y="142"/>
                  </a:lnTo>
                  <a:lnTo>
                    <a:pt x="1" y="134"/>
                  </a:lnTo>
                  <a:lnTo>
                    <a:pt x="0" y="134"/>
                  </a:lnTo>
                  <a:lnTo>
                    <a:pt x="1" y="134"/>
                  </a:lnTo>
                  <a:lnTo>
                    <a:pt x="0" y="134"/>
                  </a:lnTo>
                  <a:lnTo>
                    <a:pt x="1" y="134"/>
                  </a:lnTo>
                  <a:lnTo>
                    <a:pt x="2" y="137"/>
                  </a:lnTo>
                  <a:lnTo>
                    <a:pt x="6" y="140"/>
                  </a:lnTo>
                  <a:lnTo>
                    <a:pt x="9" y="142"/>
                  </a:lnTo>
                  <a:lnTo>
                    <a:pt x="10" y="142"/>
                  </a:lnTo>
                  <a:lnTo>
                    <a:pt x="9" y="142"/>
                  </a:lnTo>
                  <a:lnTo>
                    <a:pt x="10" y="142"/>
                  </a:lnTo>
                  <a:lnTo>
                    <a:pt x="9" y="142"/>
                  </a:lnTo>
                  <a:lnTo>
                    <a:pt x="10" y="142"/>
                  </a:lnTo>
                  <a:lnTo>
                    <a:pt x="12" y="145"/>
                  </a:lnTo>
                  <a:lnTo>
                    <a:pt x="14" y="147"/>
                  </a:lnTo>
                  <a:lnTo>
                    <a:pt x="20" y="152"/>
                  </a:lnTo>
                  <a:lnTo>
                    <a:pt x="27" y="156"/>
                  </a:lnTo>
                  <a:lnTo>
                    <a:pt x="29" y="157"/>
                  </a:lnTo>
                  <a:lnTo>
                    <a:pt x="40" y="165"/>
                  </a:lnTo>
                  <a:lnTo>
                    <a:pt x="65" y="175"/>
                  </a:lnTo>
                  <a:lnTo>
                    <a:pt x="89" y="179"/>
                  </a:lnTo>
                  <a:lnTo>
                    <a:pt x="112" y="178"/>
                  </a:lnTo>
                  <a:lnTo>
                    <a:pt x="135" y="172"/>
                  </a:lnTo>
                  <a:lnTo>
                    <a:pt x="157" y="162"/>
                  </a:lnTo>
                  <a:lnTo>
                    <a:pt x="168" y="155"/>
                  </a:lnTo>
                  <a:lnTo>
                    <a:pt x="176" y="150"/>
                  </a:lnTo>
                  <a:lnTo>
                    <a:pt x="196" y="137"/>
                  </a:lnTo>
                  <a:lnTo>
                    <a:pt x="250" y="101"/>
                  </a:lnTo>
                  <a:lnTo>
                    <a:pt x="305" y="64"/>
                  </a:lnTo>
                  <a:lnTo>
                    <a:pt x="319" y="55"/>
                  </a:lnTo>
                  <a:lnTo>
                    <a:pt x="318" y="55"/>
                  </a:lnTo>
                  <a:lnTo>
                    <a:pt x="319" y="55"/>
                  </a:lnTo>
                  <a:lnTo>
                    <a:pt x="318" y="55"/>
                  </a:lnTo>
                  <a:lnTo>
                    <a:pt x="319" y="55"/>
                  </a:lnTo>
                  <a:lnTo>
                    <a:pt x="319" y="47"/>
                  </a:lnTo>
                  <a:lnTo>
                    <a:pt x="318" y="22"/>
                  </a:lnTo>
                  <a:lnTo>
                    <a:pt x="318" y="1"/>
                  </a:lnTo>
                  <a:lnTo>
                    <a:pt x="319" y="0"/>
                  </a:lnTo>
                  <a:lnTo>
                    <a:pt x="318" y="0"/>
                  </a:lnTo>
                  <a:lnTo>
                    <a:pt x="319" y="0"/>
                  </a:lnTo>
                  <a:lnTo>
                    <a:pt x="318" y="0"/>
                  </a:lnTo>
                  <a:lnTo>
                    <a:pt x="319" y="0"/>
                  </a:lnTo>
                  <a:lnTo>
                    <a:pt x="302" y="11"/>
                  </a:lnTo>
                  <a:lnTo>
                    <a:pt x="264" y="37"/>
                  </a:lnTo>
                  <a:lnTo>
                    <a:pt x="188" y="87"/>
                  </a:lnTo>
                  <a:lnTo>
                    <a:pt x="138" y="121"/>
                  </a:lnTo>
                  <a:lnTo>
                    <a:pt x="134" y="123"/>
                  </a:lnTo>
                  <a:lnTo>
                    <a:pt x="134" y="123"/>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grpSp>
      <p:pic>
        <p:nvPicPr>
          <p:cNvPr id="38" name="Picture 2">
            <a:extLst>
              <a:ext uri="{FF2B5EF4-FFF2-40B4-BE49-F238E27FC236}">
                <a16:creationId xmlns:a16="http://schemas.microsoft.com/office/drawing/2014/main" id="{44F90090-CE0E-4D8A-BBB3-C8146E86D2E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9725" y="923947"/>
            <a:ext cx="1144875" cy="1290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14603398-B386-49E6-90BE-BD0274709E04}"/>
              </a:ext>
            </a:extLst>
          </p:cNvPr>
          <p:cNvPicPr>
            <a:picLocks noChangeAspect="1"/>
          </p:cNvPicPr>
          <p:nvPr/>
        </p:nvPicPr>
        <p:blipFill>
          <a:blip r:embed="rId5"/>
          <a:stretch>
            <a:fillRect/>
          </a:stretch>
        </p:blipFill>
        <p:spPr>
          <a:xfrm>
            <a:off x="166294" y="2266950"/>
            <a:ext cx="4311268" cy="2259464"/>
          </a:xfrm>
          <a:prstGeom prst="rect">
            <a:avLst/>
          </a:prstGeom>
        </p:spPr>
      </p:pic>
      <p:pic>
        <p:nvPicPr>
          <p:cNvPr id="6" name="Picture 5">
            <a:extLst>
              <a:ext uri="{FF2B5EF4-FFF2-40B4-BE49-F238E27FC236}">
                <a16:creationId xmlns:a16="http://schemas.microsoft.com/office/drawing/2014/main" id="{4C0A2355-ED60-49A0-9A8C-B44E56AF6B03}"/>
              </a:ext>
            </a:extLst>
          </p:cNvPr>
          <p:cNvPicPr>
            <a:picLocks noChangeAspect="1"/>
          </p:cNvPicPr>
          <p:nvPr/>
        </p:nvPicPr>
        <p:blipFill>
          <a:blip r:embed="rId6"/>
          <a:stretch>
            <a:fillRect/>
          </a:stretch>
        </p:blipFill>
        <p:spPr>
          <a:xfrm>
            <a:off x="4738294" y="2266950"/>
            <a:ext cx="4114800" cy="2591680"/>
          </a:xfrm>
          <a:prstGeom prst="rect">
            <a:avLst/>
          </a:prstGeom>
        </p:spPr>
      </p:pic>
      <p:sp>
        <p:nvSpPr>
          <p:cNvPr id="2" name="Slide Number Placeholder 1">
            <a:extLst>
              <a:ext uri="{FF2B5EF4-FFF2-40B4-BE49-F238E27FC236}">
                <a16:creationId xmlns:a16="http://schemas.microsoft.com/office/drawing/2014/main" id="{3DB32B59-3A8C-AA1B-093D-564DE1176FE3}"/>
              </a:ext>
            </a:extLst>
          </p:cNvPr>
          <p:cNvSpPr>
            <a:spLocks noGrp="1"/>
          </p:cNvSpPr>
          <p:nvPr>
            <p:ph type="sldNum" sz="quarter" idx="15"/>
          </p:nvPr>
        </p:nvSpPr>
        <p:spPr/>
        <p:txBody>
          <a:bodyPr>
            <a:normAutofit fontScale="70000" lnSpcReduction="20000"/>
          </a:bodyPr>
          <a:lstStyle/>
          <a:p>
            <a:fld id="{B6F15528-21DE-4FAA-801E-634DDDAF4B2B}" type="slidenum">
              <a:rPr lang="en-US" smtClean="0"/>
              <a:pPr/>
              <a:t>7</a:t>
            </a:fld>
            <a:endParaRPr lang="en-US"/>
          </a:p>
        </p:txBody>
      </p:sp>
      <p:pic>
        <p:nvPicPr>
          <p:cNvPr id="5" name="Picture 4">
            <a:extLst>
              <a:ext uri="{FF2B5EF4-FFF2-40B4-BE49-F238E27FC236}">
                <a16:creationId xmlns:a16="http://schemas.microsoft.com/office/drawing/2014/main" id="{50A0D686-AC1E-51F1-6047-B1AEE8B660AD}"/>
              </a:ext>
            </a:extLst>
          </p:cNvPr>
          <p:cNvPicPr>
            <a:picLocks noChangeAspect="1"/>
          </p:cNvPicPr>
          <p:nvPr/>
        </p:nvPicPr>
        <p:blipFill>
          <a:blip r:embed="rId7"/>
          <a:stretch>
            <a:fillRect/>
          </a:stretch>
        </p:blipFill>
        <p:spPr>
          <a:xfrm>
            <a:off x="2514600" y="923947"/>
            <a:ext cx="5165132" cy="1287540"/>
          </a:xfrm>
          <a:prstGeom prst="rect">
            <a:avLst/>
          </a:prstGeom>
        </p:spPr>
      </p:pic>
      <p:sp>
        <p:nvSpPr>
          <p:cNvPr id="7" name="TextBox 6">
            <a:extLst>
              <a:ext uri="{FF2B5EF4-FFF2-40B4-BE49-F238E27FC236}">
                <a16:creationId xmlns:a16="http://schemas.microsoft.com/office/drawing/2014/main" id="{A2A416EB-AF32-902F-7DEC-0C14B39CB891}"/>
              </a:ext>
            </a:extLst>
          </p:cNvPr>
          <p:cNvSpPr txBox="1"/>
          <p:nvPr/>
        </p:nvSpPr>
        <p:spPr>
          <a:xfrm>
            <a:off x="3201984" y="4866501"/>
            <a:ext cx="3000556" cy="276999"/>
          </a:xfrm>
          <a:prstGeom prst="rect">
            <a:avLst/>
          </a:prstGeom>
          <a:noFill/>
        </p:spPr>
        <p:txBody>
          <a:bodyPr wrap="square" rtlCol="0">
            <a:spAutoFit/>
          </a:bodyPr>
          <a:lstStyle/>
          <a:p>
            <a:r>
              <a:rPr lang="en-US" sz="1200" i="1" dirty="0"/>
              <a:t>Presented for ICCP, September, 2023</a:t>
            </a:r>
          </a:p>
        </p:txBody>
      </p:sp>
    </p:spTree>
    <p:extLst>
      <p:ext uri="{BB962C8B-B14F-4D97-AF65-F5344CB8AC3E}">
        <p14:creationId xmlns:p14="http://schemas.microsoft.com/office/powerpoint/2010/main" val="1903584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16"/>
          <p:cNvSpPr txBox="1">
            <a:spLocks noChangeArrowheads="1"/>
          </p:cNvSpPr>
          <p:nvPr/>
        </p:nvSpPr>
        <p:spPr bwMode="auto">
          <a:xfrm>
            <a:off x="192077" y="236201"/>
            <a:ext cx="83597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3600" b="1" dirty="0">
                <a:solidFill>
                  <a:srgbClr val="FFFF00"/>
                </a:solidFill>
              </a:rPr>
              <a:t>Updates since 2022 </a:t>
            </a:r>
          </a:p>
        </p:txBody>
      </p:sp>
      <p:sp>
        <p:nvSpPr>
          <p:cNvPr id="43025" name="Text Box 17"/>
          <p:cNvSpPr txBox="1">
            <a:spLocks noChangeArrowheads="1"/>
          </p:cNvSpPr>
          <p:nvPr/>
        </p:nvSpPr>
        <p:spPr bwMode="auto">
          <a:xfrm>
            <a:off x="116375" y="1006406"/>
            <a:ext cx="8646625"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457200" lvl="1" indent="-457200">
              <a:spcBef>
                <a:spcPct val="50000"/>
              </a:spcBef>
              <a:buClr>
                <a:srgbClr val="FFFF00"/>
              </a:buClr>
              <a:buFont typeface="Courier New" pitchFamily="49" charset="0"/>
              <a:buChar char="o"/>
            </a:pPr>
            <a:r>
              <a:rPr lang="en-US" sz="2400" dirty="0"/>
              <a:t>The webpage was updated with recent activities and files</a:t>
            </a:r>
          </a:p>
          <a:p>
            <a:pPr marL="457200" lvl="1" indent="-457200">
              <a:spcBef>
                <a:spcPct val="50000"/>
              </a:spcBef>
              <a:buClr>
                <a:srgbClr val="FFFF00"/>
              </a:buClr>
              <a:buFont typeface="Courier New" pitchFamily="49" charset="0"/>
              <a:buChar char="o"/>
            </a:pPr>
            <a:r>
              <a:rPr lang="en-US" sz="2400" dirty="0"/>
              <a:t>Negotiations with negative voters from the ASTM D7708 renovation were completed</a:t>
            </a:r>
          </a:p>
          <a:p>
            <a:pPr marL="457200" lvl="1" indent="-457200">
              <a:spcBef>
                <a:spcPct val="50000"/>
              </a:spcBef>
              <a:buClr>
                <a:srgbClr val="FFFF00"/>
              </a:buClr>
              <a:buFont typeface="Courier New" pitchFamily="49" charset="0"/>
              <a:buChar char="o"/>
            </a:pPr>
            <a:r>
              <a:rPr lang="en-US" sz="2400" dirty="0"/>
              <a:t>A non-persuasive finding was balloted on one of the negative voters</a:t>
            </a:r>
          </a:p>
          <a:p>
            <a:pPr marL="457200" lvl="1" indent="-457200">
              <a:spcBef>
                <a:spcPct val="50000"/>
              </a:spcBef>
              <a:buClr>
                <a:srgbClr val="FFFF00"/>
              </a:buClr>
              <a:buFont typeface="Courier New" pitchFamily="49" charset="0"/>
              <a:buChar char="o"/>
            </a:pPr>
            <a:r>
              <a:rPr lang="en-US" sz="2400" dirty="0"/>
              <a:t>Three new ballots were necessary to resolve technical comments/other negative votes received during the major renovation in 2022</a:t>
            </a:r>
          </a:p>
        </p:txBody>
      </p:sp>
      <p:pic>
        <p:nvPicPr>
          <p:cNvPr id="25" name="Picture 2" descr="ICCP TM logo - transparent background">
            <a:extLst>
              <a:ext uri="{FF2B5EF4-FFF2-40B4-BE49-F238E27FC236}">
                <a16:creationId xmlns:a16="http://schemas.microsoft.com/office/drawing/2014/main" id="{93D15E1F-0529-40A1-BA59-053980D38A2F}"/>
              </a:ext>
            </a:extLst>
          </p:cNvPr>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8458200" y="3572"/>
            <a:ext cx="671516" cy="702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17794A78-50DA-4B96-8D1D-8869D6B0B423}"/>
              </a:ext>
            </a:extLst>
          </p:cNvPr>
          <p:cNvGrpSpPr>
            <a:grpSpLocks noChangeAspect="1"/>
          </p:cNvGrpSpPr>
          <p:nvPr/>
        </p:nvGrpSpPr>
        <p:grpSpPr bwMode="auto">
          <a:xfrm>
            <a:off x="21938" y="4781550"/>
            <a:ext cx="1195388" cy="300038"/>
            <a:chOff x="4530" y="3792"/>
            <a:chExt cx="1058" cy="280"/>
          </a:xfrm>
          <a:solidFill>
            <a:schemeClr val="tx1"/>
          </a:solidFill>
        </p:grpSpPr>
        <p:sp>
          <p:nvSpPr>
            <p:cNvPr id="10" name="Freeform 15">
              <a:extLst>
                <a:ext uri="{FF2B5EF4-FFF2-40B4-BE49-F238E27FC236}">
                  <a16:creationId xmlns:a16="http://schemas.microsoft.com/office/drawing/2014/main" id="{482D61A3-3803-418B-8D78-8B989C5AF685}"/>
                </a:ext>
              </a:extLst>
            </p:cNvPr>
            <p:cNvSpPr>
              <a:spLocks noChangeAspect="1"/>
            </p:cNvSpPr>
            <p:nvPr/>
          </p:nvSpPr>
          <p:spPr bwMode="auto">
            <a:xfrm>
              <a:off x="4839" y="3797"/>
              <a:ext cx="182" cy="274"/>
            </a:xfrm>
            <a:custGeom>
              <a:avLst/>
              <a:gdLst>
                <a:gd name="T0" fmla="*/ 366 w 368"/>
                <a:gd name="T1" fmla="*/ 383 h 548"/>
                <a:gd name="T2" fmla="*/ 366 w 368"/>
                <a:gd name="T3" fmla="*/ 383 h 548"/>
                <a:gd name="T4" fmla="*/ 366 w 368"/>
                <a:gd name="T5" fmla="*/ 403 h 548"/>
                <a:gd name="T6" fmla="*/ 340 w 368"/>
                <a:gd name="T7" fmla="*/ 479 h 548"/>
                <a:gd name="T8" fmla="*/ 271 w 368"/>
                <a:gd name="T9" fmla="*/ 534 h 548"/>
                <a:gd name="T10" fmla="*/ 185 w 368"/>
                <a:gd name="T11" fmla="*/ 548 h 548"/>
                <a:gd name="T12" fmla="*/ 103 w 368"/>
                <a:gd name="T13" fmla="*/ 537 h 548"/>
                <a:gd name="T14" fmla="*/ 31 w 368"/>
                <a:gd name="T15" fmla="*/ 488 h 548"/>
                <a:gd name="T16" fmla="*/ 3 w 368"/>
                <a:gd name="T17" fmla="*/ 408 h 548"/>
                <a:gd name="T18" fmla="*/ 0 w 368"/>
                <a:gd name="T19" fmla="*/ 383 h 548"/>
                <a:gd name="T20" fmla="*/ 0 w 368"/>
                <a:gd name="T21" fmla="*/ 383 h 548"/>
                <a:gd name="T22" fmla="*/ 0 w 368"/>
                <a:gd name="T23" fmla="*/ 376 h 548"/>
                <a:gd name="T24" fmla="*/ 0 w 368"/>
                <a:gd name="T25" fmla="*/ 144 h 548"/>
                <a:gd name="T26" fmla="*/ 1 w 368"/>
                <a:gd name="T27" fmla="*/ 0 h 548"/>
                <a:gd name="T28" fmla="*/ 19 w 368"/>
                <a:gd name="T29" fmla="*/ 0 h 548"/>
                <a:gd name="T30" fmla="*/ 112 w 368"/>
                <a:gd name="T31" fmla="*/ 0 h 548"/>
                <a:gd name="T32" fmla="*/ 113 w 368"/>
                <a:gd name="T33" fmla="*/ 8 h 548"/>
                <a:gd name="T34" fmla="*/ 113 w 368"/>
                <a:gd name="T35" fmla="*/ 234 h 548"/>
                <a:gd name="T36" fmla="*/ 114 w 368"/>
                <a:gd name="T37" fmla="*/ 374 h 548"/>
                <a:gd name="T38" fmla="*/ 114 w 368"/>
                <a:gd name="T39" fmla="*/ 374 h 548"/>
                <a:gd name="T40" fmla="*/ 114 w 368"/>
                <a:gd name="T41" fmla="*/ 374 h 548"/>
                <a:gd name="T42" fmla="*/ 119 w 368"/>
                <a:gd name="T43" fmla="*/ 418 h 548"/>
                <a:gd name="T44" fmla="*/ 140 w 368"/>
                <a:gd name="T45" fmla="*/ 454 h 548"/>
                <a:gd name="T46" fmla="*/ 173 w 368"/>
                <a:gd name="T47" fmla="*/ 468 h 548"/>
                <a:gd name="T48" fmla="*/ 195 w 368"/>
                <a:gd name="T49" fmla="*/ 468 h 548"/>
                <a:gd name="T50" fmla="*/ 231 w 368"/>
                <a:gd name="T51" fmla="*/ 452 h 548"/>
                <a:gd name="T52" fmla="*/ 250 w 368"/>
                <a:gd name="T53" fmla="*/ 415 h 548"/>
                <a:gd name="T54" fmla="*/ 255 w 368"/>
                <a:gd name="T55" fmla="*/ 374 h 548"/>
                <a:gd name="T56" fmla="*/ 255 w 368"/>
                <a:gd name="T57" fmla="*/ 374 h 548"/>
                <a:gd name="T58" fmla="*/ 255 w 368"/>
                <a:gd name="T59" fmla="*/ 374 h 548"/>
                <a:gd name="T60" fmla="*/ 255 w 368"/>
                <a:gd name="T61" fmla="*/ 317 h 548"/>
                <a:gd name="T62" fmla="*/ 254 w 368"/>
                <a:gd name="T63" fmla="*/ 8 h 548"/>
                <a:gd name="T64" fmla="*/ 256 w 368"/>
                <a:gd name="T65" fmla="*/ 0 h 548"/>
                <a:gd name="T66" fmla="*/ 325 w 368"/>
                <a:gd name="T67" fmla="*/ 0 h 548"/>
                <a:gd name="T68" fmla="*/ 368 w 368"/>
                <a:gd name="T69" fmla="*/ 0 h 548"/>
                <a:gd name="T70" fmla="*/ 368 w 368"/>
                <a:gd name="T71" fmla="*/ 0 h 548"/>
                <a:gd name="T72" fmla="*/ 368 w 368"/>
                <a:gd name="T73" fmla="*/ 0 h 548"/>
                <a:gd name="T74" fmla="*/ 368 w 368"/>
                <a:gd name="T75" fmla="*/ 60 h 548"/>
                <a:gd name="T76" fmla="*/ 366 w 368"/>
                <a:gd name="T77" fmla="*/ 376 h 548"/>
                <a:gd name="T78" fmla="*/ 368 w 368"/>
                <a:gd name="T79" fmla="*/ 383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8" h="548">
                  <a:moveTo>
                    <a:pt x="368" y="383"/>
                  </a:moveTo>
                  <a:lnTo>
                    <a:pt x="366" y="383"/>
                  </a:lnTo>
                  <a:lnTo>
                    <a:pt x="368" y="383"/>
                  </a:lnTo>
                  <a:lnTo>
                    <a:pt x="366" y="383"/>
                  </a:lnTo>
                  <a:lnTo>
                    <a:pt x="368" y="383"/>
                  </a:lnTo>
                  <a:lnTo>
                    <a:pt x="366" y="403"/>
                  </a:lnTo>
                  <a:lnTo>
                    <a:pt x="358" y="444"/>
                  </a:lnTo>
                  <a:lnTo>
                    <a:pt x="340" y="479"/>
                  </a:lnTo>
                  <a:lnTo>
                    <a:pt x="311" y="511"/>
                  </a:lnTo>
                  <a:lnTo>
                    <a:pt x="271" y="534"/>
                  </a:lnTo>
                  <a:lnTo>
                    <a:pt x="217" y="547"/>
                  </a:lnTo>
                  <a:lnTo>
                    <a:pt x="185" y="548"/>
                  </a:lnTo>
                  <a:lnTo>
                    <a:pt x="155" y="547"/>
                  </a:lnTo>
                  <a:lnTo>
                    <a:pt x="103" y="537"/>
                  </a:lnTo>
                  <a:lnTo>
                    <a:pt x="62" y="517"/>
                  </a:lnTo>
                  <a:lnTo>
                    <a:pt x="31" y="488"/>
                  </a:lnTo>
                  <a:lnTo>
                    <a:pt x="12" y="452"/>
                  </a:lnTo>
                  <a:lnTo>
                    <a:pt x="3" y="408"/>
                  </a:lnTo>
                  <a:lnTo>
                    <a:pt x="1" y="383"/>
                  </a:lnTo>
                  <a:lnTo>
                    <a:pt x="0" y="383"/>
                  </a:lnTo>
                  <a:lnTo>
                    <a:pt x="1" y="383"/>
                  </a:lnTo>
                  <a:lnTo>
                    <a:pt x="0" y="383"/>
                  </a:lnTo>
                  <a:lnTo>
                    <a:pt x="1" y="383"/>
                  </a:lnTo>
                  <a:lnTo>
                    <a:pt x="0" y="376"/>
                  </a:lnTo>
                  <a:lnTo>
                    <a:pt x="1" y="323"/>
                  </a:lnTo>
                  <a:lnTo>
                    <a:pt x="0" y="144"/>
                  </a:lnTo>
                  <a:lnTo>
                    <a:pt x="0" y="8"/>
                  </a:lnTo>
                  <a:lnTo>
                    <a:pt x="1" y="0"/>
                  </a:lnTo>
                  <a:lnTo>
                    <a:pt x="3" y="0"/>
                  </a:lnTo>
                  <a:lnTo>
                    <a:pt x="19" y="0"/>
                  </a:lnTo>
                  <a:lnTo>
                    <a:pt x="72" y="0"/>
                  </a:lnTo>
                  <a:lnTo>
                    <a:pt x="112" y="0"/>
                  </a:lnTo>
                  <a:lnTo>
                    <a:pt x="114" y="0"/>
                  </a:lnTo>
                  <a:lnTo>
                    <a:pt x="113" y="8"/>
                  </a:lnTo>
                  <a:lnTo>
                    <a:pt x="114" y="58"/>
                  </a:lnTo>
                  <a:lnTo>
                    <a:pt x="113" y="234"/>
                  </a:lnTo>
                  <a:lnTo>
                    <a:pt x="113" y="368"/>
                  </a:lnTo>
                  <a:lnTo>
                    <a:pt x="114" y="374"/>
                  </a:lnTo>
                  <a:lnTo>
                    <a:pt x="113" y="374"/>
                  </a:lnTo>
                  <a:lnTo>
                    <a:pt x="114" y="374"/>
                  </a:lnTo>
                  <a:lnTo>
                    <a:pt x="113" y="374"/>
                  </a:lnTo>
                  <a:lnTo>
                    <a:pt x="114" y="374"/>
                  </a:lnTo>
                  <a:lnTo>
                    <a:pt x="114" y="391"/>
                  </a:lnTo>
                  <a:lnTo>
                    <a:pt x="119" y="418"/>
                  </a:lnTo>
                  <a:lnTo>
                    <a:pt x="127" y="439"/>
                  </a:lnTo>
                  <a:lnTo>
                    <a:pt x="140" y="454"/>
                  </a:lnTo>
                  <a:lnTo>
                    <a:pt x="155" y="463"/>
                  </a:lnTo>
                  <a:lnTo>
                    <a:pt x="173" y="468"/>
                  </a:lnTo>
                  <a:lnTo>
                    <a:pt x="183" y="468"/>
                  </a:lnTo>
                  <a:lnTo>
                    <a:pt x="195" y="468"/>
                  </a:lnTo>
                  <a:lnTo>
                    <a:pt x="214" y="462"/>
                  </a:lnTo>
                  <a:lnTo>
                    <a:pt x="231" y="452"/>
                  </a:lnTo>
                  <a:lnTo>
                    <a:pt x="242" y="435"/>
                  </a:lnTo>
                  <a:lnTo>
                    <a:pt x="250" y="415"/>
                  </a:lnTo>
                  <a:lnTo>
                    <a:pt x="254" y="389"/>
                  </a:lnTo>
                  <a:lnTo>
                    <a:pt x="255" y="374"/>
                  </a:lnTo>
                  <a:lnTo>
                    <a:pt x="254" y="374"/>
                  </a:lnTo>
                  <a:lnTo>
                    <a:pt x="255" y="374"/>
                  </a:lnTo>
                  <a:lnTo>
                    <a:pt x="254" y="374"/>
                  </a:lnTo>
                  <a:lnTo>
                    <a:pt x="255" y="374"/>
                  </a:lnTo>
                  <a:lnTo>
                    <a:pt x="254" y="368"/>
                  </a:lnTo>
                  <a:lnTo>
                    <a:pt x="255" y="317"/>
                  </a:lnTo>
                  <a:lnTo>
                    <a:pt x="254" y="141"/>
                  </a:lnTo>
                  <a:lnTo>
                    <a:pt x="254" y="8"/>
                  </a:lnTo>
                  <a:lnTo>
                    <a:pt x="255" y="0"/>
                  </a:lnTo>
                  <a:lnTo>
                    <a:pt x="256" y="0"/>
                  </a:lnTo>
                  <a:lnTo>
                    <a:pt x="272" y="0"/>
                  </a:lnTo>
                  <a:lnTo>
                    <a:pt x="325" y="0"/>
                  </a:lnTo>
                  <a:lnTo>
                    <a:pt x="365" y="0"/>
                  </a:lnTo>
                  <a:lnTo>
                    <a:pt x="368" y="0"/>
                  </a:lnTo>
                  <a:lnTo>
                    <a:pt x="366" y="0"/>
                  </a:lnTo>
                  <a:lnTo>
                    <a:pt x="368" y="0"/>
                  </a:lnTo>
                  <a:lnTo>
                    <a:pt x="366" y="0"/>
                  </a:lnTo>
                  <a:lnTo>
                    <a:pt x="368" y="0"/>
                  </a:lnTo>
                  <a:lnTo>
                    <a:pt x="366" y="8"/>
                  </a:lnTo>
                  <a:lnTo>
                    <a:pt x="368" y="60"/>
                  </a:lnTo>
                  <a:lnTo>
                    <a:pt x="366" y="239"/>
                  </a:lnTo>
                  <a:lnTo>
                    <a:pt x="366" y="376"/>
                  </a:lnTo>
                  <a:lnTo>
                    <a:pt x="368" y="383"/>
                  </a:lnTo>
                  <a:lnTo>
                    <a:pt x="368" y="383"/>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2" name="Freeform 16">
              <a:extLst>
                <a:ext uri="{FF2B5EF4-FFF2-40B4-BE49-F238E27FC236}">
                  <a16:creationId xmlns:a16="http://schemas.microsoft.com/office/drawing/2014/main" id="{545E2920-C22F-4E97-B659-D3B714009A19}"/>
                </a:ext>
              </a:extLst>
            </p:cNvPr>
            <p:cNvSpPr>
              <a:spLocks noChangeAspect="1"/>
            </p:cNvSpPr>
            <p:nvPr/>
          </p:nvSpPr>
          <p:spPr bwMode="auto">
            <a:xfrm>
              <a:off x="5035" y="3792"/>
              <a:ext cx="174" cy="279"/>
            </a:xfrm>
            <a:custGeom>
              <a:avLst/>
              <a:gdLst>
                <a:gd name="T0" fmla="*/ 0 w 350"/>
                <a:gd name="T1" fmla="*/ 382 h 558"/>
                <a:gd name="T2" fmla="*/ 0 w 350"/>
                <a:gd name="T3" fmla="*/ 382 h 558"/>
                <a:gd name="T4" fmla="*/ 2 w 350"/>
                <a:gd name="T5" fmla="*/ 382 h 558"/>
                <a:gd name="T6" fmla="*/ 71 w 350"/>
                <a:gd name="T7" fmla="*/ 382 h 558"/>
                <a:gd name="T8" fmla="*/ 114 w 350"/>
                <a:gd name="T9" fmla="*/ 382 h 558"/>
                <a:gd name="T10" fmla="*/ 114 w 350"/>
                <a:gd name="T11" fmla="*/ 382 h 558"/>
                <a:gd name="T12" fmla="*/ 114 w 350"/>
                <a:gd name="T13" fmla="*/ 382 h 558"/>
                <a:gd name="T14" fmla="*/ 115 w 350"/>
                <a:gd name="T15" fmla="*/ 419 h 558"/>
                <a:gd name="T16" fmla="*/ 126 w 350"/>
                <a:gd name="T17" fmla="*/ 458 h 558"/>
                <a:gd name="T18" fmla="*/ 163 w 350"/>
                <a:gd name="T19" fmla="*/ 478 h 558"/>
                <a:gd name="T20" fmla="*/ 186 w 350"/>
                <a:gd name="T21" fmla="*/ 478 h 558"/>
                <a:gd name="T22" fmla="*/ 215 w 350"/>
                <a:gd name="T23" fmla="*/ 466 h 558"/>
                <a:gd name="T24" fmla="*/ 230 w 350"/>
                <a:gd name="T25" fmla="*/ 441 h 558"/>
                <a:gd name="T26" fmla="*/ 235 w 350"/>
                <a:gd name="T27" fmla="*/ 416 h 558"/>
                <a:gd name="T28" fmla="*/ 217 w 350"/>
                <a:gd name="T29" fmla="*/ 374 h 558"/>
                <a:gd name="T30" fmla="*/ 175 w 350"/>
                <a:gd name="T31" fmla="*/ 341 h 558"/>
                <a:gd name="T32" fmla="*/ 66 w 350"/>
                <a:gd name="T33" fmla="*/ 271 h 558"/>
                <a:gd name="T34" fmla="*/ 8 w 350"/>
                <a:gd name="T35" fmla="*/ 152 h 558"/>
                <a:gd name="T36" fmla="*/ 8 w 350"/>
                <a:gd name="T37" fmla="*/ 133 h 558"/>
                <a:gd name="T38" fmla="*/ 32 w 350"/>
                <a:gd name="T39" fmla="*/ 60 h 558"/>
                <a:gd name="T40" fmla="*/ 99 w 350"/>
                <a:gd name="T41" fmla="*/ 13 h 558"/>
                <a:gd name="T42" fmla="*/ 185 w 350"/>
                <a:gd name="T43" fmla="*/ 0 h 558"/>
                <a:gd name="T44" fmla="*/ 256 w 350"/>
                <a:gd name="T45" fmla="*/ 11 h 558"/>
                <a:gd name="T46" fmla="*/ 320 w 350"/>
                <a:gd name="T47" fmla="*/ 54 h 558"/>
                <a:gd name="T48" fmla="*/ 343 w 350"/>
                <a:gd name="T49" fmla="*/ 136 h 558"/>
                <a:gd name="T50" fmla="*/ 342 w 350"/>
                <a:gd name="T51" fmla="*/ 163 h 558"/>
                <a:gd name="T52" fmla="*/ 342 w 350"/>
                <a:gd name="T53" fmla="*/ 163 h 558"/>
                <a:gd name="T54" fmla="*/ 340 w 350"/>
                <a:gd name="T55" fmla="*/ 163 h 558"/>
                <a:gd name="T56" fmla="*/ 274 w 350"/>
                <a:gd name="T57" fmla="*/ 163 h 558"/>
                <a:gd name="T58" fmla="*/ 232 w 350"/>
                <a:gd name="T59" fmla="*/ 163 h 558"/>
                <a:gd name="T60" fmla="*/ 232 w 350"/>
                <a:gd name="T61" fmla="*/ 163 h 558"/>
                <a:gd name="T62" fmla="*/ 232 w 350"/>
                <a:gd name="T63" fmla="*/ 163 h 558"/>
                <a:gd name="T64" fmla="*/ 230 w 350"/>
                <a:gd name="T65" fmla="*/ 134 h 558"/>
                <a:gd name="T66" fmla="*/ 218 w 350"/>
                <a:gd name="T67" fmla="*/ 100 h 558"/>
                <a:gd name="T68" fmla="*/ 191 w 350"/>
                <a:gd name="T69" fmla="*/ 82 h 558"/>
                <a:gd name="T70" fmla="*/ 171 w 350"/>
                <a:gd name="T71" fmla="*/ 82 h 558"/>
                <a:gd name="T72" fmla="*/ 142 w 350"/>
                <a:gd name="T73" fmla="*/ 92 h 558"/>
                <a:gd name="T74" fmla="*/ 125 w 350"/>
                <a:gd name="T75" fmla="*/ 114 h 558"/>
                <a:gd name="T76" fmla="*/ 122 w 350"/>
                <a:gd name="T77" fmla="*/ 138 h 558"/>
                <a:gd name="T78" fmla="*/ 138 w 350"/>
                <a:gd name="T79" fmla="*/ 182 h 558"/>
                <a:gd name="T80" fmla="*/ 180 w 350"/>
                <a:gd name="T81" fmla="*/ 215 h 558"/>
                <a:gd name="T82" fmla="*/ 290 w 350"/>
                <a:gd name="T83" fmla="*/ 282 h 558"/>
                <a:gd name="T84" fmla="*/ 349 w 350"/>
                <a:gd name="T85" fmla="*/ 402 h 558"/>
                <a:gd name="T86" fmla="*/ 347 w 350"/>
                <a:gd name="T87" fmla="*/ 435 h 558"/>
                <a:gd name="T88" fmla="*/ 305 w 350"/>
                <a:gd name="T89" fmla="*/ 521 h 558"/>
                <a:gd name="T90" fmla="*/ 226 w 350"/>
                <a:gd name="T91" fmla="*/ 554 h 558"/>
                <a:gd name="T92" fmla="*/ 161 w 350"/>
                <a:gd name="T93" fmla="*/ 558 h 558"/>
                <a:gd name="T94" fmla="*/ 161 w 350"/>
                <a:gd name="T95" fmla="*/ 558 h 558"/>
                <a:gd name="T96" fmla="*/ 161 w 350"/>
                <a:gd name="T97" fmla="*/ 558 h 558"/>
                <a:gd name="T98" fmla="*/ 161 w 350"/>
                <a:gd name="T99" fmla="*/ 558 h 558"/>
                <a:gd name="T100" fmla="*/ 161 w 350"/>
                <a:gd name="T101" fmla="*/ 558 h 558"/>
                <a:gd name="T102" fmla="*/ 76 w 350"/>
                <a:gd name="T103" fmla="*/ 544 h 558"/>
                <a:gd name="T104" fmla="*/ 16 w 350"/>
                <a:gd name="T105" fmla="*/ 489 h 558"/>
                <a:gd name="T106" fmla="*/ 0 w 350"/>
                <a:gd name="T107" fmla="*/ 406 h 558"/>
                <a:gd name="T108" fmla="*/ 1 w 350"/>
                <a:gd name="T109" fmla="*/ 382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0" h="558">
                  <a:moveTo>
                    <a:pt x="1" y="382"/>
                  </a:moveTo>
                  <a:lnTo>
                    <a:pt x="0" y="382"/>
                  </a:lnTo>
                  <a:lnTo>
                    <a:pt x="1" y="382"/>
                  </a:lnTo>
                  <a:lnTo>
                    <a:pt x="0" y="382"/>
                  </a:lnTo>
                  <a:lnTo>
                    <a:pt x="1" y="382"/>
                  </a:lnTo>
                  <a:lnTo>
                    <a:pt x="2" y="382"/>
                  </a:lnTo>
                  <a:lnTo>
                    <a:pt x="18" y="382"/>
                  </a:lnTo>
                  <a:lnTo>
                    <a:pt x="71" y="382"/>
                  </a:lnTo>
                  <a:lnTo>
                    <a:pt x="111" y="382"/>
                  </a:lnTo>
                  <a:lnTo>
                    <a:pt x="114" y="382"/>
                  </a:lnTo>
                  <a:lnTo>
                    <a:pt x="112" y="382"/>
                  </a:lnTo>
                  <a:lnTo>
                    <a:pt x="114" y="382"/>
                  </a:lnTo>
                  <a:lnTo>
                    <a:pt x="112" y="382"/>
                  </a:lnTo>
                  <a:lnTo>
                    <a:pt x="114" y="382"/>
                  </a:lnTo>
                  <a:lnTo>
                    <a:pt x="114" y="396"/>
                  </a:lnTo>
                  <a:lnTo>
                    <a:pt x="115" y="419"/>
                  </a:lnTo>
                  <a:lnTo>
                    <a:pt x="118" y="441"/>
                  </a:lnTo>
                  <a:lnTo>
                    <a:pt x="126" y="458"/>
                  </a:lnTo>
                  <a:lnTo>
                    <a:pt x="141" y="471"/>
                  </a:lnTo>
                  <a:lnTo>
                    <a:pt x="163" y="478"/>
                  </a:lnTo>
                  <a:lnTo>
                    <a:pt x="178" y="478"/>
                  </a:lnTo>
                  <a:lnTo>
                    <a:pt x="186" y="478"/>
                  </a:lnTo>
                  <a:lnTo>
                    <a:pt x="202" y="474"/>
                  </a:lnTo>
                  <a:lnTo>
                    <a:pt x="215" y="466"/>
                  </a:lnTo>
                  <a:lnTo>
                    <a:pt x="224" y="455"/>
                  </a:lnTo>
                  <a:lnTo>
                    <a:pt x="230" y="441"/>
                  </a:lnTo>
                  <a:lnTo>
                    <a:pt x="233" y="425"/>
                  </a:lnTo>
                  <a:lnTo>
                    <a:pt x="235" y="416"/>
                  </a:lnTo>
                  <a:lnTo>
                    <a:pt x="230" y="394"/>
                  </a:lnTo>
                  <a:lnTo>
                    <a:pt x="217" y="374"/>
                  </a:lnTo>
                  <a:lnTo>
                    <a:pt x="199" y="357"/>
                  </a:lnTo>
                  <a:lnTo>
                    <a:pt x="175" y="341"/>
                  </a:lnTo>
                  <a:lnTo>
                    <a:pt x="121" y="309"/>
                  </a:lnTo>
                  <a:lnTo>
                    <a:pt x="66" y="271"/>
                  </a:lnTo>
                  <a:lnTo>
                    <a:pt x="24" y="221"/>
                  </a:lnTo>
                  <a:lnTo>
                    <a:pt x="8" y="152"/>
                  </a:lnTo>
                  <a:lnTo>
                    <a:pt x="8" y="152"/>
                  </a:lnTo>
                  <a:lnTo>
                    <a:pt x="8" y="133"/>
                  </a:lnTo>
                  <a:lnTo>
                    <a:pt x="16" y="93"/>
                  </a:lnTo>
                  <a:lnTo>
                    <a:pt x="32" y="60"/>
                  </a:lnTo>
                  <a:lnTo>
                    <a:pt x="60" y="33"/>
                  </a:lnTo>
                  <a:lnTo>
                    <a:pt x="99" y="13"/>
                  </a:lnTo>
                  <a:lnTo>
                    <a:pt x="152" y="3"/>
                  </a:lnTo>
                  <a:lnTo>
                    <a:pt x="185" y="0"/>
                  </a:lnTo>
                  <a:lnTo>
                    <a:pt x="210" y="1"/>
                  </a:lnTo>
                  <a:lnTo>
                    <a:pt x="256" y="11"/>
                  </a:lnTo>
                  <a:lnTo>
                    <a:pt x="293" y="28"/>
                  </a:lnTo>
                  <a:lnTo>
                    <a:pt x="320" y="54"/>
                  </a:lnTo>
                  <a:lnTo>
                    <a:pt x="336" y="90"/>
                  </a:lnTo>
                  <a:lnTo>
                    <a:pt x="343" y="136"/>
                  </a:lnTo>
                  <a:lnTo>
                    <a:pt x="343" y="163"/>
                  </a:lnTo>
                  <a:lnTo>
                    <a:pt x="342" y="163"/>
                  </a:lnTo>
                  <a:lnTo>
                    <a:pt x="343" y="163"/>
                  </a:lnTo>
                  <a:lnTo>
                    <a:pt x="342" y="163"/>
                  </a:lnTo>
                  <a:lnTo>
                    <a:pt x="343" y="163"/>
                  </a:lnTo>
                  <a:lnTo>
                    <a:pt x="340" y="163"/>
                  </a:lnTo>
                  <a:lnTo>
                    <a:pt x="325" y="163"/>
                  </a:lnTo>
                  <a:lnTo>
                    <a:pt x="274" y="163"/>
                  </a:lnTo>
                  <a:lnTo>
                    <a:pt x="233" y="163"/>
                  </a:lnTo>
                  <a:lnTo>
                    <a:pt x="232" y="163"/>
                  </a:lnTo>
                  <a:lnTo>
                    <a:pt x="231" y="163"/>
                  </a:lnTo>
                  <a:lnTo>
                    <a:pt x="232" y="163"/>
                  </a:lnTo>
                  <a:lnTo>
                    <a:pt x="231" y="163"/>
                  </a:lnTo>
                  <a:lnTo>
                    <a:pt x="232" y="163"/>
                  </a:lnTo>
                  <a:lnTo>
                    <a:pt x="231" y="153"/>
                  </a:lnTo>
                  <a:lnTo>
                    <a:pt x="230" y="134"/>
                  </a:lnTo>
                  <a:lnTo>
                    <a:pt x="225" y="115"/>
                  </a:lnTo>
                  <a:lnTo>
                    <a:pt x="218" y="100"/>
                  </a:lnTo>
                  <a:lnTo>
                    <a:pt x="207" y="89"/>
                  </a:lnTo>
                  <a:lnTo>
                    <a:pt x="191" y="82"/>
                  </a:lnTo>
                  <a:lnTo>
                    <a:pt x="180" y="81"/>
                  </a:lnTo>
                  <a:lnTo>
                    <a:pt x="171" y="82"/>
                  </a:lnTo>
                  <a:lnTo>
                    <a:pt x="155" y="85"/>
                  </a:lnTo>
                  <a:lnTo>
                    <a:pt x="142" y="92"/>
                  </a:lnTo>
                  <a:lnTo>
                    <a:pt x="132" y="102"/>
                  </a:lnTo>
                  <a:lnTo>
                    <a:pt x="125" y="114"/>
                  </a:lnTo>
                  <a:lnTo>
                    <a:pt x="122" y="130"/>
                  </a:lnTo>
                  <a:lnTo>
                    <a:pt x="122" y="138"/>
                  </a:lnTo>
                  <a:lnTo>
                    <a:pt x="125" y="163"/>
                  </a:lnTo>
                  <a:lnTo>
                    <a:pt x="138" y="182"/>
                  </a:lnTo>
                  <a:lnTo>
                    <a:pt x="156" y="199"/>
                  </a:lnTo>
                  <a:lnTo>
                    <a:pt x="180" y="215"/>
                  </a:lnTo>
                  <a:lnTo>
                    <a:pt x="235" y="245"/>
                  </a:lnTo>
                  <a:lnTo>
                    <a:pt x="290" y="282"/>
                  </a:lnTo>
                  <a:lnTo>
                    <a:pt x="332" y="332"/>
                  </a:lnTo>
                  <a:lnTo>
                    <a:pt x="349" y="402"/>
                  </a:lnTo>
                  <a:lnTo>
                    <a:pt x="350" y="402"/>
                  </a:lnTo>
                  <a:lnTo>
                    <a:pt x="347" y="435"/>
                  </a:lnTo>
                  <a:lnTo>
                    <a:pt x="331" y="486"/>
                  </a:lnTo>
                  <a:lnTo>
                    <a:pt x="305" y="521"/>
                  </a:lnTo>
                  <a:lnTo>
                    <a:pt x="268" y="542"/>
                  </a:lnTo>
                  <a:lnTo>
                    <a:pt x="226" y="554"/>
                  </a:lnTo>
                  <a:lnTo>
                    <a:pt x="182" y="558"/>
                  </a:lnTo>
                  <a:lnTo>
                    <a:pt x="161" y="558"/>
                  </a:lnTo>
                  <a:lnTo>
                    <a:pt x="160" y="558"/>
                  </a:lnTo>
                  <a:lnTo>
                    <a:pt x="161" y="558"/>
                  </a:lnTo>
                  <a:lnTo>
                    <a:pt x="160" y="558"/>
                  </a:lnTo>
                  <a:lnTo>
                    <a:pt x="161" y="558"/>
                  </a:lnTo>
                  <a:lnTo>
                    <a:pt x="160" y="558"/>
                  </a:lnTo>
                  <a:lnTo>
                    <a:pt x="161" y="558"/>
                  </a:lnTo>
                  <a:lnTo>
                    <a:pt x="160" y="558"/>
                  </a:lnTo>
                  <a:lnTo>
                    <a:pt x="161" y="558"/>
                  </a:lnTo>
                  <a:lnTo>
                    <a:pt x="127" y="557"/>
                  </a:lnTo>
                  <a:lnTo>
                    <a:pt x="76" y="544"/>
                  </a:lnTo>
                  <a:lnTo>
                    <a:pt x="39" y="521"/>
                  </a:lnTo>
                  <a:lnTo>
                    <a:pt x="16" y="489"/>
                  </a:lnTo>
                  <a:lnTo>
                    <a:pt x="3" y="450"/>
                  </a:lnTo>
                  <a:lnTo>
                    <a:pt x="0" y="406"/>
                  </a:lnTo>
                  <a:lnTo>
                    <a:pt x="1" y="382"/>
                  </a:lnTo>
                  <a:lnTo>
                    <a:pt x="1" y="382"/>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3" name="Freeform 17">
              <a:extLst>
                <a:ext uri="{FF2B5EF4-FFF2-40B4-BE49-F238E27FC236}">
                  <a16:creationId xmlns:a16="http://schemas.microsoft.com/office/drawing/2014/main" id="{107882B9-DA20-4E87-A922-5505103EBE2F}"/>
                </a:ext>
              </a:extLst>
            </p:cNvPr>
            <p:cNvSpPr>
              <a:spLocks noChangeAspect="1"/>
            </p:cNvSpPr>
            <p:nvPr/>
          </p:nvSpPr>
          <p:spPr bwMode="auto">
            <a:xfrm>
              <a:off x="5412" y="3792"/>
              <a:ext cx="176" cy="279"/>
            </a:xfrm>
            <a:custGeom>
              <a:avLst/>
              <a:gdLst>
                <a:gd name="T0" fmla="*/ 0 w 350"/>
                <a:gd name="T1" fmla="*/ 382 h 558"/>
                <a:gd name="T2" fmla="*/ 0 w 350"/>
                <a:gd name="T3" fmla="*/ 382 h 558"/>
                <a:gd name="T4" fmla="*/ 3 w 350"/>
                <a:gd name="T5" fmla="*/ 382 h 558"/>
                <a:gd name="T6" fmla="*/ 72 w 350"/>
                <a:gd name="T7" fmla="*/ 382 h 558"/>
                <a:gd name="T8" fmla="*/ 114 w 350"/>
                <a:gd name="T9" fmla="*/ 382 h 558"/>
                <a:gd name="T10" fmla="*/ 114 w 350"/>
                <a:gd name="T11" fmla="*/ 382 h 558"/>
                <a:gd name="T12" fmla="*/ 114 w 350"/>
                <a:gd name="T13" fmla="*/ 382 h 558"/>
                <a:gd name="T14" fmla="*/ 116 w 350"/>
                <a:gd name="T15" fmla="*/ 419 h 558"/>
                <a:gd name="T16" fmla="*/ 127 w 350"/>
                <a:gd name="T17" fmla="*/ 458 h 558"/>
                <a:gd name="T18" fmla="*/ 164 w 350"/>
                <a:gd name="T19" fmla="*/ 478 h 558"/>
                <a:gd name="T20" fmla="*/ 187 w 350"/>
                <a:gd name="T21" fmla="*/ 478 h 558"/>
                <a:gd name="T22" fmla="*/ 216 w 350"/>
                <a:gd name="T23" fmla="*/ 466 h 558"/>
                <a:gd name="T24" fmla="*/ 232 w 350"/>
                <a:gd name="T25" fmla="*/ 441 h 558"/>
                <a:gd name="T26" fmla="*/ 236 w 350"/>
                <a:gd name="T27" fmla="*/ 416 h 558"/>
                <a:gd name="T28" fmla="*/ 219 w 350"/>
                <a:gd name="T29" fmla="*/ 374 h 558"/>
                <a:gd name="T30" fmla="*/ 177 w 350"/>
                <a:gd name="T31" fmla="*/ 341 h 558"/>
                <a:gd name="T32" fmla="*/ 67 w 350"/>
                <a:gd name="T33" fmla="*/ 271 h 558"/>
                <a:gd name="T34" fmla="*/ 8 w 350"/>
                <a:gd name="T35" fmla="*/ 152 h 558"/>
                <a:gd name="T36" fmla="*/ 8 w 350"/>
                <a:gd name="T37" fmla="*/ 133 h 558"/>
                <a:gd name="T38" fmla="*/ 33 w 350"/>
                <a:gd name="T39" fmla="*/ 60 h 558"/>
                <a:gd name="T40" fmla="*/ 101 w 350"/>
                <a:gd name="T41" fmla="*/ 13 h 558"/>
                <a:gd name="T42" fmla="*/ 187 w 350"/>
                <a:gd name="T43" fmla="*/ 0 h 558"/>
                <a:gd name="T44" fmla="*/ 258 w 350"/>
                <a:gd name="T45" fmla="*/ 11 h 558"/>
                <a:gd name="T46" fmla="*/ 320 w 350"/>
                <a:gd name="T47" fmla="*/ 54 h 558"/>
                <a:gd name="T48" fmla="*/ 344 w 350"/>
                <a:gd name="T49" fmla="*/ 136 h 558"/>
                <a:gd name="T50" fmla="*/ 342 w 350"/>
                <a:gd name="T51" fmla="*/ 163 h 558"/>
                <a:gd name="T52" fmla="*/ 342 w 350"/>
                <a:gd name="T53" fmla="*/ 163 h 558"/>
                <a:gd name="T54" fmla="*/ 341 w 350"/>
                <a:gd name="T55" fmla="*/ 163 h 558"/>
                <a:gd name="T56" fmla="*/ 274 w 350"/>
                <a:gd name="T57" fmla="*/ 163 h 558"/>
                <a:gd name="T58" fmla="*/ 234 w 350"/>
                <a:gd name="T59" fmla="*/ 163 h 558"/>
                <a:gd name="T60" fmla="*/ 234 w 350"/>
                <a:gd name="T61" fmla="*/ 163 h 558"/>
                <a:gd name="T62" fmla="*/ 234 w 350"/>
                <a:gd name="T63" fmla="*/ 163 h 558"/>
                <a:gd name="T64" fmla="*/ 232 w 350"/>
                <a:gd name="T65" fmla="*/ 134 h 558"/>
                <a:gd name="T66" fmla="*/ 220 w 350"/>
                <a:gd name="T67" fmla="*/ 100 h 558"/>
                <a:gd name="T68" fmla="*/ 192 w 350"/>
                <a:gd name="T69" fmla="*/ 82 h 558"/>
                <a:gd name="T70" fmla="*/ 172 w 350"/>
                <a:gd name="T71" fmla="*/ 82 h 558"/>
                <a:gd name="T72" fmla="*/ 143 w 350"/>
                <a:gd name="T73" fmla="*/ 92 h 558"/>
                <a:gd name="T74" fmla="*/ 127 w 350"/>
                <a:gd name="T75" fmla="*/ 114 h 558"/>
                <a:gd name="T76" fmla="*/ 124 w 350"/>
                <a:gd name="T77" fmla="*/ 138 h 558"/>
                <a:gd name="T78" fmla="*/ 140 w 350"/>
                <a:gd name="T79" fmla="*/ 182 h 558"/>
                <a:gd name="T80" fmla="*/ 182 w 350"/>
                <a:gd name="T81" fmla="*/ 215 h 558"/>
                <a:gd name="T82" fmla="*/ 291 w 350"/>
                <a:gd name="T83" fmla="*/ 282 h 558"/>
                <a:gd name="T84" fmla="*/ 349 w 350"/>
                <a:gd name="T85" fmla="*/ 402 h 558"/>
                <a:gd name="T86" fmla="*/ 348 w 350"/>
                <a:gd name="T87" fmla="*/ 435 h 558"/>
                <a:gd name="T88" fmla="*/ 306 w 350"/>
                <a:gd name="T89" fmla="*/ 521 h 558"/>
                <a:gd name="T90" fmla="*/ 227 w 350"/>
                <a:gd name="T91" fmla="*/ 554 h 558"/>
                <a:gd name="T92" fmla="*/ 162 w 350"/>
                <a:gd name="T93" fmla="*/ 558 h 558"/>
                <a:gd name="T94" fmla="*/ 162 w 350"/>
                <a:gd name="T95" fmla="*/ 558 h 558"/>
                <a:gd name="T96" fmla="*/ 162 w 350"/>
                <a:gd name="T97" fmla="*/ 558 h 558"/>
                <a:gd name="T98" fmla="*/ 162 w 350"/>
                <a:gd name="T99" fmla="*/ 558 h 558"/>
                <a:gd name="T100" fmla="*/ 162 w 350"/>
                <a:gd name="T101" fmla="*/ 558 h 558"/>
                <a:gd name="T102" fmla="*/ 76 w 350"/>
                <a:gd name="T103" fmla="*/ 544 h 558"/>
                <a:gd name="T104" fmla="*/ 17 w 350"/>
                <a:gd name="T105" fmla="*/ 489 h 558"/>
                <a:gd name="T106" fmla="*/ 0 w 350"/>
                <a:gd name="T107" fmla="*/ 406 h 558"/>
                <a:gd name="T108" fmla="*/ 2 w 350"/>
                <a:gd name="T109" fmla="*/ 382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0" h="558">
                  <a:moveTo>
                    <a:pt x="2" y="382"/>
                  </a:moveTo>
                  <a:lnTo>
                    <a:pt x="0" y="382"/>
                  </a:lnTo>
                  <a:lnTo>
                    <a:pt x="2" y="382"/>
                  </a:lnTo>
                  <a:lnTo>
                    <a:pt x="0" y="382"/>
                  </a:lnTo>
                  <a:lnTo>
                    <a:pt x="2" y="382"/>
                  </a:lnTo>
                  <a:lnTo>
                    <a:pt x="3" y="382"/>
                  </a:lnTo>
                  <a:lnTo>
                    <a:pt x="19" y="382"/>
                  </a:lnTo>
                  <a:lnTo>
                    <a:pt x="72" y="382"/>
                  </a:lnTo>
                  <a:lnTo>
                    <a:pt x="112" y="382"/>
                  </a:lnTo>
                  <a:lnTo>
                    <a:pt x="114" y="382"/>
                  </a:lnTo>
                  <a:lnTo>
                    <a:pt x="113" y="382"/>
                  </a:lnTo>
                  <a:lnTo>
                    <a:pt x="114" y="382"/>
                  </a:lnTo>
                  <a:lnTo>
                    <a:pt x="113" y="382"/>
                  </a:lnTo>
                  <a:lnTo>
                    <a:pt x="114" y="382"/>
                  </a:lnTo>
                  <a:lnTo>
                    <a:pt x="114" y="396"/>
                  </a:lnTo>
                  <a:lnTo>
                    <a:pt x="116" y="419"/>
                  </a:lnTo>
                  <a:lnTo>
                    <a:pt x="119" y="441"/>
                  </a:lnTo>
                  <a:lnTo>
                    <a:pt x="127" y="458"/>
                  </a:lnTo>
                  <a:lnTo>
                    <a:pt x="142" y="471"/>
                  </a:lnTo>
                  <a:lnTo>
                    <a:pt x="164" y="478"/>
                  </a:lnTo>
                  <a:lnTo>
                    <a:pt x="179" y="478"/>
                  </a:lnTo>
                  <a:lnTo>
                    <a:pt x="187" y="478"/>
                  </a:lnTo>
                  <a:lnTo>
                    <a:pt x="203" y="474"/>
                  </a:lnTo>
                  <a:lnTo>
                    <a:pt x="216" y="466"/>
                  </a:lnTo>
                  <a:lnTo>
                    <a:pt x="226" y="455"/>
                  </a:lnTo>
                  <a:lnTo>
                    <a:pt x="232" y="441"/>
                  </a:lnTo>
                  <a:lnTo>
                    <a:pt x="235" y="425"/>
                  </a:lnTo>
                  <a:lnTo>
                    <a:pt x="236" y="416"/>
                  </a:lnTo>
                  <a:lnTo>
                    <a:pt x="232" y="394"/>
                  </a:lnTo>
                  <a:lnTo>
                    <a:pt x="219" y="374"/>
                  </a:lnTo>
                  <a:lnTo>
                    <a:pt x="201" y="357"/>
                  </a:lnTo>
                  <a:lnTo>
                    <a:pt x="177" y="341"/>
                  </a:lnTo>
                  <a:lnTo>
                    <a:pt x="121" y="309"/>
                  </a:lnTo>
                  <a:lnTo>
                    <a:pt x="67" y="271"/>
                  </a:lnTo>
                  <a:lnTo>
                    <a:pt x="25" y="221"/>
                  </a:lnTo>
                  <a:lnTo>
                    <a:pt x="8" y="152"/>
                  </a:lnTo>
                  <a:lnTo>
                    <a:pt x="8" y="152"/>
                  </a:lnTo>
                  <a:lnTo>
                    <a:pt x="8" y="133"/>
                  </a:lnTo>
                  <a:lnTo>
                    <a:pt x="17" y="93"/>
                  </a:lnTo>
                  <a:lnTo>
                    <a:pt x="33" y="60"/>
                  </a:lnTo>
                  <a:lnTo>
                    <a:pt x="60" y="33"/>
                  </a:lnTo>
                  <a:lnTo>
                    <a:pt x="101" y="13"/>
                  </a:lnTo>
                  <a:lnTo>
                    <a:pt x="154" y="3"/>
                  </a:lnTo>
                  <a:lnTo>
                    <a:pt x="187" y="0"/>
                  </a:lnTo>
                  <a:lnTo>
                    <a:pt x="212" y="1"/>
                  </a:lnTo>
                  <a:lnTo>
                    <a:pt x="258" y="11"/>
                  </a:lnTo>
                  <a:lnTo>
                    <a:pt x="294" y="28"/>
                  </a:lnTo>
                  <a:lnTo>
                    <a:pt x="320" y="54"/>
                  </a:lnTo>
                  <a:lnTo>
                    <a:pt x="338" y="90"/>
                  </a:lnTo>
                  <a:lnTo>
                    <a:pt x="344" y="136"/>
                  </a:lnTo>
                  <a:lnTo>
                    <a:pt x="344" y="163"/>
                  </a:lnTo>
                  <a:lnTo>
                    <a:pt x="342" y="163"/>
                  </a:lnTo>
                  <a:lnTo>
                    <a:pt x="344" y="163"/>
                  </a:lnTo>
                  <a:lnTo>
                    <a:pt x="342" y="163"/>
                  </a:lnTo>
                  <a:lnTo>
                    <a:pt x="344" y="163"/>
                  </a:lnTo>
                  <a:lnTo>
                    <a:pt x="341" y="163"/>
                  </a:lnTo>
                  <a:lnTo>
                    <a:pt x="326" y="163"/>
                  </a:lnTo>
                  <a:lnTo>
                    <a:pt x="274" y="163"/>
                  </a:lnTo>
                  <a:lnTo>
                    <a:pt x="235" y="163"/>
                  </a:lnTo>
                  <a:lnTo>
                    <a:pt x="234" y="163"/>
                  </a:lnTo>
                  <a:lnTo>
                    <a:pt x="233" y="163"/>
                  </a:lnTo>
                  <a:lnTo>
                    <a:pt x="234" y="163"/>
                  </a:lnTo>
                  <a:lnTo>
                    <a:pt x="233" y="163"/>
                  </a:lnTo>
                  <a:lnTo>
                    <a:pt x="234" y="163"/>
                  </a:lnTo>
                  <a:lnTo>
                    <a:pt x="233" y="153"/>
                  </a:lnTo>
                  <a:lnTo>
                    <a:pt x="232" y="134"/>
                  </a:lnTo>
                  <a:lnTo>
                    <a:pt x="227" y="115"/>
                  </a:lnTo>
                  <a:lnTo>
                    <a:pt x="220" y="100"/>
                  </a:lnTo>
                  <a:lnTo>
                    <a:pt x="209" y="89"/>
                  </a:lnTo>
                  <a:lnTo>
                    <a:pt x="192" y="82"/>
                  </a:lnTo>
                  <a:lnTo>
                    <a:pt x="181" y="81"/>
                  </a:lnTo>
                  <a:lnTo>
                    <a:pt x="172" y="82"/>
                  </a:lnTo>
                  <a:lnTo>
                    <a:pt x="156" y="85"/>
                  </a:lnTo>
                  <a:lnTo>
                    <a:pt x="143" y="92"/>
                  </a:lnTo>
                  <a:lnTo>
                    <a:pt x="134" y="102"/>
                  </a:lnTo>
                  <a:lnTo>
                    <a:pt x="127" y="114"/>
                  </a:lnTo>
                  <a:lnTo>
                    <a:pt x="124" y="130"/>
                  </a:lnTo>
                  <a:lnTo>
                    <a:pt x="124" y="138"/>
                  </a:lnTo>
                  <a:lnTo>
                    <a:pt x="127" y="163"/>
                  </a:lnTo>
                  <a:lnTo>
                    <a:pt x="140" y="182"/>
                  </a:lnTo>
                  <a:lnTo>
                    <a:pt x="158" y="199"/>
                  </a:lnTo>
                  <a:lnTo>
                    <a:pt x="182" y="215"/>
                  </a:lnTo>
                  <a:lnTo>
                    <a:pt x="236" y="245"/>
                  </a:lnTo>
                  <a:lnTo>
                    <a:pt x="291" y="282"/>
                  </a:lnTo>
                  <a:lnTo>
                    <a:pt x="333" y="332"/>
                  </a:lnTo>
                  <a:lnTo>
                    <a:pt x="349" y="402"/>
                  </a:lnTo>
                  <a:lnTo>
                    <a:pt x="350" y="402"/>
                  </a:lnTo>
                  <a:lnTo>
                    <a:pt x="348" y="435"/>
                  </a:lnTo>
                  <a:lnTo>
                    <a:pt x="332" y="486"/>
                  </a:lnTo>
                  <a:lnTo>
                    <a:pt x="306" y="521"/>
                  </a:lnTo>
                  <a:lnTo>
                    <a:pt x="269" y="542"/>
                  </a:lnTo>
                  <a:lnTo>
                    <a:pt x="227" y="554"/>
                  </a:lnTo>
                  <a:lnTo>
                    <a:pt x="182" y="558"/>
                  </a:lnTo>
                  <a:lnTo>
                    <a:pt x="162" y="558"/>
                  </a:lnTo>
                  <a:lnTo>
                    <a:pt x="160" y="558"/>
                  </a:lnTo>
                  <a:lnTo>
                    <a:pt x="162" y="558"/>
                  </a:lnTo>
                  <a:lnTo>
                    <a:pt x="160" y="558"/>
                  </a:lnTo>
                  <a:lnTo>
                    <a:pt x="162" y="558"/>
                  </a:lnTo>
                  <a:lnTo>
                    <a:pt x="160" y="558"/>
                  </a:lnTo>
                  <a:lnTo>
                    <a:pt x="162" y="558"/>
                  </a:lnTo>
                  <a:lnTo>
                    <a:pt x="160" y="558"/>
                  </a:lnTo>
                  <a:lnTo>
                    <a:pt x="162" y="558"/>
                  </a:lnTo>
                  <a:lnTo>
                    <a:pt x="128" y="557"/>
                  </a:lnTo>
                  <a:lnTo>
                    <a:pt x="76" y="544"/>
                  </a:lnTo>
                  <a:lnTo>
                    <a:pt x="40" y="521"/>
                  </a:lnTo>
                  <a:lnTo>
                    <a:pt x="17" y="489"/>
                  </a:lnTo>
                  <a:lnTo>
                    <a:pt x="4" y="450"/>
                  </a:lnTo>
                  <a:lnTo>
                    <a:pt x="0" y="406"/>
                  </a:lnTo>
                  <a:lnTo>
                    <a:pt x="2" y="382"/>
                  </a:lnTo>
                  <a:lnTo>
                    <a:pt x="2" y="382"/>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4" name="Freeform 18">
              <a:extLst>
                <a:ext uri="{FF2B5EF4-FFF2-40B4-BE49-F238E27FC236}">
                  <a16:creationId xmlns:a16="http://schemas.microsoft.com/office/drawing/2014/main" id="{35A7A09F-1731-4BBC-8357-08949FDBB543}"/>
                </a:ext>
              </a:extLst>
            </p:cNvPr>
            <p:cNvSpPr>
              <a:spLocks noChangeAspect="1"/>
            </p:cNvSpPr>
            <p:nvPr/>
          </p:nvSpPr>
          <p:spPr bwMode="auto">
            <a:xfrm>
              <a:off x="5219" y="3792"/>
              <a:ext cx="182" cy="280"/>
            </a:xfrm>
            <a:custGeom>
              <a:avLst/>
              <a:gdLst>
                <a:gd name="T0" fmla="*/ 256 w 364"/>
                <a:gd name="T1" fmla="*/ 351 h 559"/>
                <a:gd name="T2" fmla="*/ 256 w 364"/>
                <a:gd name="T3" fmla="*/ 422 h 559"/>
                <a:gd name="T4" fmla="*/ 257 w 364"/>
                <a:gd name="T5" fmla="*/ 467 h 559"/>
                <a:gd name="T6" fmla="*/ 251 w 364"/>
                <a:gd name="T7" fmla="*/ 470 h 559"/>
                <a:gd name="T8" fmla="*/ 250 w 364"/>
                <a:gd name="T9" fmla="*/ 470 h 559"/>
                <a:gd name="T10" fmla="*/ 250 w 364"/>
                <a:gd name="T11" fmla="*/ 470 h 559"/>
                <a:gd name="T12" fmla="*/ 247 w 364"/>
                <a:gd name="T13" fmla="*/ 472 h 559"/>
                <a:gd name="T14" fmla="*/ 218 w 364"/>
                <a:gd name="T15" fmla="*/ 479 h 559"/>
                <a:gd name="T16" fmla="*/ 195 w 364"/>
                <a:gd name="T17" fmla="*/ 480 h 559"/>
                <a:gd name="T18" fmla="*/ 155 w 364"/>
                <a:gd name="T19" fmla="*/ 473 h 559"/>
                <a:gd name="T20" fmla="*/ 125 w 364"/>
                <a:gd name="T21" fmla="*/ 428 h 559"/>
                <a:gd name="T22" fmla="*/ 114 w 364"/>
                <a:gd name="T23" fmla="*/ 321 h 559"/>
                <a:gd name="T24" fmla="*/ 114 w 364"/>
                <a:gd name="T25" fmla="*/ 256 h 559"/>
                <a:gd name="T26" fmla="*/ 128 w 364"/>
                <a:gd name="T27" fmla="*/ 125 h 559"/>
                <a:gd name="T28" fmla="*/ 155 w 364"/>
                <a:gd name="T29" fmla="*/ 89 h 559"/>
                <a:gd name="T30" fmla="*/ 183 w 364"/>
                <a:gd name="T31" fmla="*/ 81 h 559"/>
                <a:gd name="T32" fmla="*/ 197 w 364"/>
                <a:gd name="T33" fmla="*/ 82 h 559"/>
                <a:gd name="T34" fmla="*/ 233 w 364"/>
                <a:gd name="T35" fmla="*/ 98 h 559"/>
                <a:gd name="T36" fmla="*/ 248 w 364"/>
                <a:gd name="T37" fmla="*/ 131 h 559"/>
                <a:gd name="T38" fmla="*/ 251 w 364"/>
                <a:gd name="T39" fmla="*/ 163 h 559"/>
                <a:gd name="T40" fmla="*/ 251 w 364"/>
                <a:gd name="T41" fmla="*/ 163 h 559"/>
                <a:gd name="T42" fmla="*/ 251 w 364"/>
                <a:gd name="T43" fmla="*/ 163 h 559"/>
                <a:gd name="T44" fmla="*/ 269 w 364"/>
                <a:gd name="T45" fmla="*/ 163 h 559"/>
                <a:gd name="T46" fmla="*/ 362 w 364"/>
                <a:gd name="T47" fmla="*/ 163 h 559"/>
                <a:gd name="T48" fmla="*/ 363 w 364"/>
                <a:gd name="T49" fmla="*/ 163 h 559"/>
                <a:gd name="T50" fmla="*/ 363 w 364"/>
                <a:gd name="T51" fmla="*/ 163 h 559"/>
                <a:gd name="T52" fmla="*/ 363 w 364"/>
                <a:gd name="T53" fmla="*/ 138 h 559"/>
                <a:gd name="T54" fmla="*/ 331 w 364"/>
                <a:gd name="T55" fmla="*/ 58 h 559"/>
                <a:gd name="T56" fmla="*/ 263 w 364"/>
                <a:gd name="T57" fmla="*/ 12 h 559"/>
                <a:gd name="T58" fmla="*/ 192 w 364"/>
                <a:gd name="T59" fmla="*/ 0 h 559"/>
                <a:gd name="T60" fmla="*/ 83 w 364"/>
                <a:gd name="T61" fmla="*/ 24 h 559"/>
                <a:gd name="T62" fmla="*/ 15 w 364"/>
                <a:gd name="T63" fmla="*/ 114 h 559"/>
                <a:gd name="T64" fmla="*/ 0 w 364"/>
                <a:gd name="T65" fmla="*/ 242 h 559"/>
                <a:gd name="T66" fmla="*/ 0 w 364"/>
                <a:gd name="T67" fmla="*/ 325 h 559"/>
                <a:gd name="T68" fmla="*/ 22 w 364"/>
                <a:gd name="T69" fmla="*/ 470 h 559"/>
                <a:gd name="T70" fmla="*/ 98 w 364"/>
                <a:gd name="T71" fmla="*/ 544 h 559"/>
                <a:gd name="T72" fmla="*/ 212 w 364"/>
                <a:gd name="T73" fmla="*/ 559 h 559"/>
                <a:gd name="T74" fmla="*/ 248 w 364"/>
                <a:gd name="T75" fmla="*/ 558 h 559"/>
                <a:gd name="T76" fmla="*/ 349 w 364"/>
                <a:gd name="T77" fmla="*/ 543 h 559"/>
                <a:gd name="T78" fmla="*/ 360 w 364"/>
                <a:gd name="T79" fmla="*/ 540 h 559"/>
                <a:gd name="T80" fmla="*/ 363 w 364"/>
                <a:gd name="T81" fmla="*/ 537 h 559"/>
                <a:gd name="T82" fmla="*/ 363 w 364"/>
                <a:gd name="T83" fmla="*/ 527 h 559"/>
                <a:gd name="T84" fmla="*/ 363 w 364"/>
                <a:gd name="T85" fmla="*/ 364 h 559"/>
                <a:gd name="T86" fmla="*/ 364 w 364"/>
                <a:gd name="T87" fmla="*/ 267 h 559"/>
                <a:gd name="T88" fmla="*/ 364 w 364"/>
                <a:gd name="T89" fmla="*/ 267 h 559"/>
                <a:gd name="T90" fmla="*/ 364 w 364"/>
                <a:gd name="T91" fmla="*/ 267 h 559"/>
                <a:gd name="T92" fmla="*/ 337 w 364"/>
                <a:gd name="T93" fmla="*/ 267 h 559"/>
                <a:gd name="T94" fmla="*/ 193 w 364"/>
                <a:gd name="T95" fmla="*/ 267 h 559"/>
                <a:gd name="T96" fmla="*/ 190 w 364"/>
                <a:gd name="T97" fmla="*/ 280 h 559"/>
                <a:gd name="T98" fmla="*/ 189 w 364"/>
                <a:gd name="T99" fmla="*/ 347 h 559"/>
                <a:gd name="T100" fmla="*/ 189 w 364"/>
                <a:gd name="T101" fmla="*/ 348 h 559"/>
                <a:gd name="T102" fmla="*/ 189 w 364"/>
                <a:gd name="T103" fmla="*/ 348 h 559"/>
                <a:gd name="T104" fmla="*/ 192 w 364"/>
                <a:gd name="T105" fmla="*/ 348 h 559"/>
                <a:gd name="T106" fmla="*/ 232 w 364"/>
                <a:gd name="T107" fmla="*/ 348 h 559"/>
                <a:gd name="T108" fmla="*/ 257 w 364"/>
                <a:gd name="T109" fmla="*/ 348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4" h="559">
                  <a:moveTo>
                    <a:pt x="257" y="348"/>
                  </a:moveTo>
                  <a:lnTo>
                    <a:pt x="256" y="351"/>
                  </a:lnTo>
                  <a:lnTo>
                    <a:pt x="257" y="367"/>
                  </a:lnTo>
                  <a:lnTo>
                    <a:pt x="256" y="422"/>
                  </a:lnTo>
                  <a:lnTo>
                    <a:pt x="256" y="465"/>
                  </a:lnTo>
                  <a:lnTo>
                    <a:pt x="257" y="467"/>
                  </a:lnTo>
                  <a:lnTo>
                    <a:pt x="253" y="470"/>
                  </a:lnTo>
                  <a:lnTo>
                    <a:pt x="251" y="470"/>
                  </a:lnTo>
                  <a:lnTo>
                    <a:pt x="251" y="470"/>
                  </a:lnTo>
                  <a:lnTo>
                    <a:pt x="250" y="470"/>
                  </a:lnTo>
                  <a:lnTo>
                    <a:pt x="251" y="470"/>
                  </a:lnTo>
                  <a:lnTo>
                    <a:pt x="250" y="470"/>
                  </a:lnTo>
                  <a:lnTo>
                    <a:pt x="251" y="470"/>
                  </a:lnTo>
                  <a:lnTo>
                    <a:pt x="247" y="472"/>
                  </a:lnTo>
                  <a:lnTo>
                    <a:pt x="238" y="474"/>
                  </a:lnTo>
                  <a:lnTo>
                    <a:pt x="218" y="479"/>
                  </a:lnTo>
                  <a:lnTo>
                    <a:pt x="200" y="480"/>
                  </a:lnTo>
                  <a:lnTo>
                    <a:pt x="195" y="480"/>
                  </a:lnTo>
                  <a:lnTo>
                    <a:pt x="179" y="480"/>
                  </a:lnTo>
                  <a:lnTo>
                    <a:pt x="155" y="473"/>
                  </a:lnTo>
                  <a:lnTo>
                    <a:pt x="136" y="457"/>
                  </a:lnTo>
                  <a:lnTo>
                    <a:pt x="125" y="428"/>
                  </a:lnTo>
                  <a:lnTo>
                    <a:pt x="118" y="384"/>
                  </a:lnTo>
                  <a:lnTo>
                    <a:pt x="114" y="321"/>
                  </a:lnTo>
                  <a:lnTo>
                    <a:pt x="114" y="281"/>
                  </a:lnTo>
                  <a:lnTo>
                    <a:pt x="114" y="256"/>
                  </a:lnTo>
                  <a:lnTo>
                    <a:pt x="114" y="206"/>
                  </a:lnTo>
                  <a:lnTo>
                    <a:pt x="128" y="125"/>
                  </a:lnTo>
                  <a:lnTo>
                    <a:pt x="143" y="98"/>
                  </a:lnTo>
                  <a:lnTo>
                    <a:pt x="155" y="89"/>
                  </a:lnTo>
                  <a:lnTo>
                    <a:pt x="167" y="83"/>
                  </a:lnTo>
                  <a:lnTo>
                    <a:pt x="183" y="81"/>
                  </a:lnTo>
                  <a:lnTo>
                    <a:pt x="185" y="81"/>
                  </a:lnTo>
                  <a:lnTo>
                    <a:pt x="197" y="82"/>
                  </a:lnTo>
                  <a:lnTo>
                    <a:pt x="218" y="88"/>
                  </a:lnTo>
                  <a:lnTo>
                    <a:pt x="233" y="98"/>
                  </a:lnTo>
                  <a:lnTo>
                    <a:pt x="242" y="113"/>
                  </a:lnTo>
                  <a:lnTo>
                    <a:pt x="248" y="131"/>
                  </a:lnTo>
                  <a:lnTo>
                    <a:pt x="250" y="152"/>
                  </a:lnTo>
                  <a:lnTo>
                    <a:pt x="251" y="163"/>
                  </a:lnTo>
                  <a:lnTo>
                    <a:pt x="250" y="163"/>
                  </a:lnTo>
                  <a:lnTo>
                    <a:pt x="251" y="163"/>
                  </a:lnTo>
                  <a:lnTo>
                    <a:pt x="250" y="163"/>
                  </a:lnTo>
                  <a:lnTo>
                    <a:pt x="251" y="163"/>
                  </a:lnTo>
                  <a:lnTo>
                    <a:pt x="253" y="163"/>
                  </a:lnTo>
                  <a:lnTo>
                    <a:pt x="269" y="163"/>
                  </a:lnTo>
                  <a:lnTo>
                    <a:pt x="322" y="163"/>
                  </a:lnTo>
                  <a:lnTo>
                    <a:pt x="362" y="163"/>
                  </a:lnTo>
                  <a:lnTo>
                    <a:pt x="364" y="163"/>
                  </a:lnTo>
                  <a:lnTo>
                    <a:pt x="363" y="163"/>
                  </a:lnTo>
                  <a:lnTo>
                    <a:pt x="364" y="163"/>
                  </a:lnTo>
                  <a:lnTo>
                    <a:pt x="363" y="163"/>
                  </a:lnTo>
                  <a:lnTo>
                    <a:pt x="364" y="163"/>
                  </a:lnTo>
                  <a:lnTo>
                    <a:pt x="363" y="138"/>
                  </a:lnTo>
                  <a:lnTo>
                    <a:pt x="352" y="93"/>
                  </a:lnTo>
                  <a:lnTo>
                    <a:pt x="331" y="58"/>
                  </a:lnTo>
                  <a:lnTo>
                    <a:pt x="301" y="30"/>
                  </a:lnTo>
                  <a:lnTo>
                    <a:pt x="263" y="12"/>
                  </a:lnTo>
                  <a:lnTo>
                    <a:pt x="217" y="3"/>
                  </a:lnTo>
                  <a:lnTo>
                    <a:pt x="192" y="0"/>
                  </a:lnTo>
                  <a:lnTo>
                    <a:pt x="148" y="4"/>
                  </a:lnTo>
                  <a:lnTo>
                    <a:pt x="83" y="24"/>
                  </a:lnTo>
                  <a:lnTo>
                    <a:pt x="41" y="62"/>
                  </a:lnTo>
                  <a:lnTo>
                    <a:pt x="15" y="114"/>
                  </a:lnTo>
                  <a:lnTo>
                    <a:pt x="4" y="175"/>
                  </a:lnTo>
                  <a:lnTo>
                    <a:pt x="0" y="242"/>
                  </a:lnTo>
                  <a:lnTo>
                    <a:pt x="0" y="275"/>
                  </a:lnTo>
                  <a:lnTo>
                    <a:pt x="0" y="325"/>
                  </a:lnTo>
                  <a:lnTo>
                    <a:pt x="6" y="406"/>
                  </a:lnTo>
                  <a:lnTo>
                    <a:pt x="22" y="470"/>
                  </a:lnTo>
                  <a:lnTo>
                    <a:pt x="51" y="516"/>
                  </a:lnTo>
                  <a:lnTo>
                    <a:pt x="98" y="544"/>
                  </a:lnTo>
                  <a:lnTo>
                    <a:pt x="167" y="558"/>
                  </a:lnTo>
                  <a:lnTo>
                    <a:pt x="212" y="559"/>
                  </a:lnTo>
                  <a:lnTo>
                    <a:pt x="223" y="559"/>
                  </a:lnTo>
                  <a:lnTo>
                    <a:pt x="248" y="558"/>
                  </a:lnTo>
                  <a:lnTo>
                    <a:pt x="302" y="551"/>
                  </a:lnTo>
                  <a:lnTo>
                    <a:pt x="349" y="543"/>
                  </a:lnTo>
                  <a:lnTo>
                    <a:pt x="358" y="540"/>
                  </a:lnTo>
                  <a:lnTo>
                    <a:pt x="360" y="540"/>
                  </a:lnTo>
                  <a:lnTo>
                    <a:pt x="362" y="539"/>
                  </a:lnTo>
                  <a:lnTo>
                    <a:pt x="363" y="537"/>
                  </a:lnTo>
                  <a:lnTo>
                    <a:pt x="364" y="535"/>
                  </a:lnTo>
                  <a:lnTo>
                    <a:pt x="363" y="527"/>
                  </a:lnTo>
                  <a:lnTo>
                    <a:pt x="364" y="488"/>
                  </a:lnTo>
                  <a:lnTo>
                    <a:pt x="363" y="364"/>
                  </a:lnTo>
                  <a:lnTo>
                    <a:pt x="363" y="273"/>
                  </a:lnTo>
                  <a:lnTo>
                    <a:pt x="364" y="267"/>
                  </a:lnTo>
                  <a:lnTo>
                    <a:pt x="363" y="267"/>
                  </a:lnTo>
                  <a:lnTo>
                    <a:pt x="364" y="267"/>
                  </a:lnTo>
                  <a:lnTo>
                    <a:pt x="363" y="267"/>
                  </a:lnTo>
                  <a:lnTo>
                    <a:pt x="364" y="267"/>
                  </a:lnTo>
                  <a:lnTo>
                    <a:pt x="361" y="267"/>
                  </a:lnTo>
                  <a:lnTo>
                    <a:pt x="337" y="267"/>
                  </a:lnTo>
                  <a:lnTo>
                    <a:pt x="255" y="267"/>
                  </a:lnTo>
                  <a:lnTo>
                    <a:pt x="193" y="267"/>
                  </a:lnTo>
                  <a:lnTo>
                    <a:pt x="190" y="267"/>
                  </a:lnTo>
                  <a:lnTo>
                    <a:pt x="190" y="280"/>
                  </a:lnTo>
                  <a:lnTo>
                    <a:pt x="189" y="318"/>
                  </a:lnTo>
                  <a:lnTo>
                    <a:pt x="189" y="347"/>
                  </a:lnTo>
                  <a:lnTo>
                    <a:pt x="190" y="348"/>
                  </a:lnTo>
                  <a:lnTo>
                    <a:pt x="189" y="348"/>
                  </a:lnTo>
                  <a:lnTo>
                    <a:pt x="190" y="348"/>
                  </a:lnTo>
                  <a:lnTo>
                    <a:pt x="189" y="348"/>
                  </a:lnTo>
                  <a:lnTo>
                    <a:pt x="190" y="348"/>
                  </a:lnTo>
                  <a:lnTo>
                    <a:pt x="192" y="348"/>
                  </a:lnTo>
                  <a:lnTo>
                    <a:pt x="201" y="348"/>
                  </a:lnTo>
                  <a:lnTo>
                    <a:pt x="232" y="348"/>
                  </a:lnTo>
                  <a:lnTo>
                    <a:pt x="255" y="348"/>
                  </a:lnTo>
                  <a:lnTo>
                    <a:pt x="257" y="348"/>
                  </a:lnTo>
                  <a:lnTo>
                    <a:pt x="257" y="348"/>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5" name="Freeform 19">
              <a:extLst>
                <a:ext uri="{FF2B5EF4-FFF2-40B4-BE49-F238E27FC236}">
                  <a16:creationId xmlns:a16="http://schemas.microsoft.com/office/drawing/2014/main" id="{E4D28AA7-7E9F-46BF-BEBC-F35842438BBB}"/>
                </a:ext>
              </a:extLst>
            </p:cNvPr>
            <p:cNvSpPr>
              <a:spLocks noChangeAspect="1"/>
            </p:cNvSpPr>
            <p:nvPr/>
          </p:nvSpPr>
          <p:spPr bwMode="auto">
            <a:xfrm>
              <a:off x="4530" y="3797"/>
              <a:ext cx="261" cy="108"/>
            </a:xfrm>
            <a:custGeom>
              <a:avLst/>
              <a:gdLst>
                <a:gd name="T0" fmla="*/ 149 w 524"/>
                <a:gd name="T1" fmla="*/ 182 h 215"/>
                <a:gd name="T2" fmla="*/ 148 w 524"/>
                <a:gd name="T3" fmla="*/ 182 h 215"/>
                <a:gd name="T4" fmla="*/ 149 w 524"/>
                <a:gd name="T5" fmla="*/ 182 h 215"/>
                <a:gd name="T6" fmla="*/ 148 w 524"/>
                <a:gd name="T7" fmla="*/ 182 h 215"/>
                <a:gd name="T8" fmla="*/ 149 w 524"/>
                <a:gd name="T9" fmla="*/ 182 h 215"/>
                <a:gd name="T10" fmla="*/ 161 w 524"/>
                <a:gd name="T11" fmla="*/ 193 h 215"/>
                <a:gd name="T12" fmla="*/ 188 w 524"/>
                <a:gd name="T13" fmla="*/ 207 h 215"/>
                <a:gd name="T14" fmla="*/ 215 w 524"/>
                <a:gd name="T15" fmla="*/ 215 h 215"/>
                <a:gd name="T16" fmla="*/ 241 w 524"/>
                <a:gd name="T17" fmla="*/ 215 h 215"/>
                <a:gd name="T18" fmla="*/ 266 w 524"/>
                <a:gd name="T19" fmla="*/ 210 h 215"/>
                <a:gd name="T20" fmla="*/ 290 w 524"/>
                <a:gd name="T21" fmla="*/ 200 h 215"/>
                <a:gd name="T22" fmla="*/ 302 w 524"/>
                <a:gd name="T23" fmla="*/ 193 h 215"/>
                <a:gd name="T24" fmla="*/ 310 w 524"/>
                <a:gd name="T25" fmla="*/ 187 h 215"/>
                <a:gd name="T26" fmla="*/ 338 w 524"/>
                <a:gd name="T27" fmla="*/ 170 h 215"/>
                <a:gd name="T28" fmla="*/ 418 w 524"/>
                <a:gd name="T29" fmla="*/ 116 h 215"/>
                <a:gd name="T30" fmla="*/ 504 w 524"/>
                <a:gd name="T31" fmla="*/ 58 h 215"/>
                <a:gd name="T32" fmla="*/ 524 w 524"/>
                <a:gd name="T33" fmla="*/ 46 h 215"/>
                <a:gd name="T34" fmla="*/ 523 w 524"/>
                <a:gd name="T35" fmla="*/ 46 h 215"/>
                <a:gd name="T36" fmla="*/ 524 w 524"/>
                <a:gd name="T37" fmla="*/ 46 h 215"/>
                <a:gd name="T38" fmla="*/ 523 w 524"/>
                <a:gd name="T39" fmla="*/ 46 h 215"/>
                <a:gd name="T40" fmla="*/ 524 w 524"/>
                <a:gd name="T41" fmla="*/ 46 h 215"/>
                <a:gd name="T42" fmla="*/ 524 w 524"/>
                <a:gd name="T43" fmla="*/ 39 h 215"/>
                <a:gd name="T44" fmla="*/ 523 w 524"/>
                <a:gd name="T45" fmla="*/ 18 h 215"/>
                <a:gd name="T46" fmla="*/ 523 w 524"/>
                <a:gd name="T47" fmla="*/ 1 h 215"/>
                <a:gd name="T48" fmla="*/ 524 w 524"/>
                <a:gd name="T49" fmla="*/ 0 h 215"/>
                <a:gd name="T50" fmla="*/ 514 w 524"/>
                <a:gd name="T51" fmla="*/ 0 h 215"/>
                <a:gd name="T52" fmla="*/ 442 w 524"/>
                <a:gd name="T53" fmla="*/ 0 h 215"/>
                <a:gd name="T54" fmla="*/ 197 w 524"/>
                <a:gd name="T55" fmla="*/ 0 h 215"/>
                <a:gd name="T56" fmla="*/ 11 w 524"/>
                <a:gd name="T57" fmla="*/ 0 h 215"/>
                <a:gd name="T58" fmla="*/ 1 w 524"/>
                <a:gd name="T59" fmla="*/ 0 h 215"/>
                <a:gd name="T60" fmla="*/ 0 w 524"/>
                <a:gd name="T61" fmla="*/ 3 h 215"/>
                <a:gd name="T62" fmla="*/ 1 w 524"/>
                <a:gd name="T63" fmla="*/ 19 h 215"/>
                <a:gd name="T64" fmla="*/ 0 w 524"/>
                <a:gd name="T65" fmla="*/ 77 h 215"/>
                <a:gd name="T66" fmla="*/ 0 w 524"/>
                <a:gd name="T67" fmla="*/ 120 h 215"/>
                <a:gd name="T68" fmla="*/ 1 w 524"/>
                <a:gd name="T69" fmla="*/ 123 h 215"/>
                <a:gd name="T70" fmla="*/ 0 w 524"/>
                <a:gd name="T71" fmla="*/ 123 h 215"/>
                <a:gd name="T72" fmla="*/ 1 w 524"/>
                <a:gd name="T73" fmla="*/ 123 h 215"/>
                <a:gd name="T74" fmla="*/ 0 w 524"/>
                <a:gd name="T75" fmla="*/ 123 h 215"/>
                <a:gd name="T76" fmla="*/ 1 w 524"/>
                <a:gd name="T77" fmla="*/ 123 h 215"/>
                <a:gd name="T78" fmla="*/ 9 w 524"/>
                <a:gd name="T79" fmla="*/ 121 h 215"/>
                <a:gd name="T80" fmla="*/ 28 w 524"/>
                <a:gd name="T81" fmla="*/ 121 h 215"/>
                <a:gd name="T82" fmla="*/ 74 w 524"/>
                <a:gd name="T83" fmla="*/ 133 h 215"/>
                <a:gd name="T84" fmla="*/ 130 w 524"/>
                <a:gd name="T85" fmla="*/ 167 h 215"/>
                <a:gd name="T86" fmla="*/ 146 w 524"/>
                <a:gd name="T87" fmla="*/ 180 h 215"/>
                <a:gd name="T88" fmla="*/ 145 w 524"/>
                <a:gd name="T89" fmla="*/ 180 h 215"/>
                <a:gd name="T90" fmla="*/ 146 w 524"/>
                <a:gd name="T91" fmla="*/ 180 h 215"/>
                <a:gd name="T92" fmla="*/ 145 w 524"/>
                <a:gd name="T93" fmla="*/ 180 h 215"/>
                <a:gd name="T94" fmla="*/ 146 w 524"/>
                <a:gd name="T95" fmla="*/ 180 h 215"/>
                <a:gd name="T96" fmla="*/ 145 w 524"/>
                <a:gd name="T97" fmla="*/ 180 h 215"/>
                <a:gd name="T98" fmla="*/ 146 w 524"/>
                <a:gd name="T99" fmla="*/ 180 h 215"/>
                <a:gd name="T100" fmla="*/ 145 w 524"/>
                <a:gd name="T101" fmla="*/ 180 h 215"/>
                <a:gd name="T102" fmla="*/ 146 w 524"/>
                <a:gd name="T103" fmla="*/ 180 h 215"/>
                <a:gd name="T104" fmla="*/ 148 w 524"/>
                <a:gd name="T105" fmla="*/ 182 h 215"/>
                <a:gd name="T106" fmla="*/ 149 w 524"/>
                <a:gd name="T107" fmla="*/ 182 h 215"/>
                <a:gd name="T108" fmla="*/ 149 w 524"/>
                <a:gd name="T109" fmla="*/ 18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4" h="215">
                  <a:moveTo>
                    <a:pt x="149" y="182"/>
                  </a:moveTo>
                  <a:lnTo>
                    <a:pt x="148" y="182"/>
                  </a:lnTo>
                  <a:lnTo>
                    <a:pt x="149" y="182"/>
                  </a:lnTo>
                  <a:lnTo>
                    <a:pt x="148" y="182"/>
                  </a:lnTo>
                  <a:lnTo>
                    <a:pt x="149" y="182"/>
                  </a:lnTo>
                  <a:lnTo>
                    <a:pt x="161" y="193"/>
                  </a:lnTo>
                  <a:lnTo>
                    <a:pt x="188" y="207"/>
                  </a:lnTo>
                  <a:lnTo>
                    <a:pt x="215" y="215"/>
                  </a:lnTo>
                  <a:lnTo>
                    <a:pt x="241" y="215"/>
                  </a:lnTo>
                  <a:lnTo>
                    <a:pt x="266" y="210"/>
                  </a:lnTo>
                  <a:lnTo>
                    <a:pt x="290" y="200"/>
                  </a:lnTo>
                  <a:lnTo>
                    <a:pt x="302" y="193"/>
                  </a:lnTo>
                  <a:lnTo>
                    <a:pt x="310" y="187"/>
                  </a:lnTo>
                  <a:lnTo>
                    <a:pt x="338" y="170"/>
                  </a:lnTo>
                  <a:lnTo>
                    <a:pt x="418" y="116"/>
                  </a:lnTo>
                  <a:lnTo>
                    <a:pt x="504" y="58"/>
                  </a:lnTo>
                  <a:lnTo>
                    <a:pt x="524" y="46"/>
                  </a:lnTo>
                  <a:lnTo>
                    <a:pt x="523" y="46"/>
                  </a:lnTo>
                  <a:lnTo>
                    <a:pt x="524" y="46"/>
                  </a:lnTo>
                  <a:lnTo>
                    <a:pt x="523" y="46"/>
                  </a:lnTo>
                  <a:lnTo>
                    <a:pt x="524" y="46"/>
                  </a:lnTo>
                  <a:lnTo>
                    <a:pt x="524" y="39"/>
                  </a:lnTo>
                  <a:lnTo>
                    <a:pt x="523" y="18"/>
                  </a:lnTo>
                  <a:lnTo>
                    <a:pt x="523" y="1"/>
                  </a:lnTo>
                  <a:lnTo>
                    <a:pt x="524" y="0"/>
                  </a:lnTo>
                  <a:lnTo>
                    <a:pt x="514" y="0"/>
                  </a:lnTo>
                  <a:lnTo>
                    <a:pt x="442" y="0"/>
                  </a:lnTo>
                  <a:lnTo>
                    <a:pt x="197" y="0"/>
                  </a:lnTo>
                  <a:lnTo>
                    <a:pt x="11" y="0"/>
                  </a:lnTo>
                  <a:lnTo>
                    <a:pt x="1" y="0"/>
                  </a:lnTo>
                  <a:lnTo>
                    <a:pt x="0" y="3"/>
                  </a:lnTo>
                  <a:lnTo>
                    <a:pt x="1" y="19"/>
                  </a:lnTo>
                  <a:lnTo>
                    <a:pt x="0" y="77"/>
                  </a:lnTo>
                  <a:lnTo>
                    <a:pt x="0" y="120"/>
                  </a:lnTo>
                  <a:lnTo>
                    <a:pt x="1" y="123"/>
                  </a:lnTo>
                  <a:lnTo>
                    <a:pt x="0" y="123"/>
                  </a:lnTo>
                  <a:lnTo>
                    <a:pt x="1" y="123"/>
                  </a:lnTo>
                  <a:lnTo>
                    <a:pt x="0" y="123"/>
                  </a:lnTo>
                  <a:lnTo>
                    <a:pt x="1" y="123"/>
                  </a:lnTo>
                  <a:lnTo>
                    <a:pt x="9" y="121"/>
                  </a:lnTo>
                  <a:lnTo>
                    <a:pt x="28" y="121"/>
                  </a:lnTo>
                  <a:lnTo>
                    <a:pt x="74" y="133"/>
                  </a:lnTo>
                  <a:lnTo>
                    <a:pt x="130" y="167"/>
                  </a:lnTo>
                  <a:lnTo>
                    <a:pt x="146" y="180"/>
                  </a:lnTo>
                  <a:lnTo>
                    <a:pt x="145" y="180"/>
                  </a:lnTo>
                  <a:lnTo>
                    <a:pt x="146" y="180"/>
                  </a:lnTo>
                  <a:lnTo>
                    <a:pt x="145" y="180"/>
                  </a:lnTo>
                  <a:lnTo>
                    <a:pt x="146" y="180"/>
                  </a:lnTo>
                  <a:lnTo>
                    <a:pt x="145" y="180"/>
                  </a:lnTo>
                  <a:lnTo>
                    <a:pt x="146" y="180"/>
                  </a:lnTo>
                  <a:lnTo>
                    <a:pt x="145" y="180"/>
                  </a:lnTo>
                  <a:lnTo>
                    <a:pt x="146" y="180"/>
                  </a:lnTo>
                  <a:lnTo>
                    <a:pt x="148" y="182"/>
                  </a:lnTo>
                  <a:lnTo>
                    <a:pt x="149" y="182"/>
                  </a:lnTo>
                  <a:lnTo>
                    <a:pt x="149" y="182"/>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6" name="Freeform 20">
              <a:extLst>
                <a:ext uri="{FF2B5EF4-FFF2-40B4-BE49-F238E27FC236}">
                  <a16:creationId xmlns:a16="http://schemas.microsoft.com/office/drawing/2014/main" id="{6712A16E-D3EB-4982-BAE8-7FFDA0D0E187}"/>
                </a:ext>
              </a:extLst>
            </p:cNvPr>
            <p:cNvSpPr>
              <a:spLocks noChangeAspect="1"/>
            </p:cNvSpPr>
            <p:nvPr/>
          </p:nvSpPr>
          <p:spPr bwMode="auto">
            <a:xfrm>
              <a:off x="4530" y="3941"/>
              <a:ext cx="261" cy="129"/>
            </a:xfrm>
            <a:custGeom>
              <a:avLst/>
              <a:gdLst>
                <a:gd name="T0" fmla="*/ 280 w 524"/>
                <a:gd name="T1" fmla="*/ 38 h 257"/>
                <a:gd name="T2" fmla="*/ 280 w 524"/>
                <a:gd name="T3" fmla="*/ 38 h 257"/>
                <a:gd name="T4" fmla="*/ 279 w 524"/>
                <a:gd name="T5" fmla="*/ 37 h 257"/>
                <a:gd name="T6" fmla="*/ 267 w 524"/>
                <a:gd name="T7" fmla="*/ 28 h 257"/>
                <a:gd name="T8" fmla="*/ 264 w 524"/>
                <a:gd name="T9" fmla="*/ 23 h 257"/>
                <a:gd name="T10" fmla="*/ 226 w 524"/>
                <a:gd name="T11" fmla="*/ 6 h 257"/>
                <a:gd name="T12" fmla="*/ 183 w 524"/>
                <a:gd name="T13" fmla="*/ 0 h 257"/>
                <a:gd name="T14" fmla="*/ 146 w 524"/>
                <a:gd name="T15" fmla="*/ 7 h 257"/>
                <a:gd name="T16" fmla="*/ 141 w 524"/>
                <a:gd name="T17" fmla="*/ 9 h 257"/>
                <a:gd name="T18" fmla="*/ 130 w 524"/>
                <a:gd name="T19" fmla="*/ 15 h 257"/>
                <a:gd name="T20" fmla="*/ 129 w 524"/>
                <a:gd name="T21" fmla="*/ 15 h 257"/>
                <a:gd name="T22" fmla="*/ 129 w 524"/>
                <a:gd name="T23" fmla="*/ 15 h 257"/>
                <a:gd name="T24" fmla="*/ 127 w 524"/>
                <a:gd name="T25" fmla="*/ 17 h 257"/>
                <a:gd name="T26" fmla="*/ 50 w 524"/>
                <a:gd name="T27" fmla="*/ 69 h 257"/>
                <a:gd name="T28" fmla="*/ 1 w 524"/>
                <a:gd name="T29" fmla="*/ 101 h 257"/>
                <a:gd name="T30" fmla="*/ 1 w 524"/>
                <a:gd name="T31" fmla="*/ 127 h 257"/>
                <a:gd name="T32" fmla="*/ 0 w 524"/>
                <a:gd name="T33" fmla="*/ 254 h 257"/>
                <a:gd name="T34" fmla="*/ 11 w 524"/>
                <a:gd name="T35" fmla="*/ 257 h 257"/>
                <a:gd name="T36" fmla="*/ 327 w 524"/>
                <a:gd name="T37" fmla="*/ 257 h 257"/>
                <a:gd name="T38" fmla="*/ 524 w 524"/>
                <a:gd name="T39" fmla="*/ 257 h 257"/>
                <a:gd name="T40" fmla="*/ 523 w 524"/>
                <a:gd name="T41" fmla="*/ 188 h 257"/>
                <a:gd name="T42" fmla="*/ 524 w 524"/>
                <a:gd name="T43" fmla="*/ 145 h 257"/>
                <a:gd name="T44" fmla="*/ 524 w 524"/>
                <a:gd name="T45" fmla="*/ 145 h 257"/>
                <a:gd name="T46" fmla="*/ 524 w 524"/>
                <a:gd name="T47" fmla="*/ 145 h 257"/>
                <a:gd name="T48" fmla="*/ 504 w 524"/>
                <a:gd name="T49" fmla="*/ 154 h 257"/>
                <a:gd name="T50" fmla="*/ 449 w 524"/>
                <a:gd name="T51" fmla="*/ 158 h 257"/>
                <a:gd name="T52" fmla="*/ 366 w 524"/>
                <a:gd name="T53" fmla="*/ 119 h 257"/>
                <a:gd name="T54" fmla="*/ 342 w 524"/>
                <a:gd name="T55" fmla="*/ 98 h 257"/>
                <a:gd name="T56" fmla="*/ 342 w 524"/>
                <a:gd name="T57" fmla="*/ 98 h 257"/>
                <a:gd name="T58" fmla="*/ 342 w 524"/>
                <a:gd name="T59" fmla="*/ 98 h 257"/>
                <a:gd name="T60" fmla="*/ 342 w 524"/>
                <a:gd name="T61" fmla="*/ 98 h 257"/>
                <a:gd name="T62" fmla="*/ 341 w 524"/>
                <a:gd name="T63" fmla="*/ 97 h 257"/>
                <a:gd name="T64" fmla="*/ 304 w 524"/>
                <a:gd name="T65" fmla="*/ 61 h 257"/>
                <a:gd name="T66" fmla="*/ 281 w 524"/>
                <a:gd name="T67" fmla="*/ 3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4" h="257">
                  <a:moveTo>
                    <a:pt x="281" y="38"/>
                  </a:moveTo>
                  <a:lnTo>
                    <a:pt x="280" y="38"/>
                  </a:lnTo>
                  <a:lnTo>
                    <a:pt x="281" y="38"/>
                  </a:lnTo>
                  <a:lnTo>
                    <a:pt x="280" y="38"/>
                  </a:lnTo>
                  <a:lnTo>
                    <a:pt x="281" y="38"/>
                  </a:lnTo>
                  <a:lnTo>
                    <a:pt x="279" y="37"/>
                  </a:lnTo>
                  <a:lnTo>
                    <a:pt x="274" y="33"/>
                  </a:lnTo>
                  <a:lnTo>
                    <a:pt x="267" y="28"/>
                  </a:lnTo>
                  <a:lnTo>
                    <a:pt x="264" y="24"/>
                  </a:lnTo>
                  <a:lnTo>
                    <a:pt x="264" y="23"/>
                  </a:lnTo>
                  <a:lnTo>
                    <a:pt x="251" y="16"/>
                  </a:lnTo>
                  <a:lnTo>
                    <a:pt x="226" y="6"/>
                  </a:lnTo>
                  <a:lnTo>
                    <a:pt x="204" y="0"/>
                  </a:lnTo>
                  <a:lnTo>
                    <a:pt x="183" y="0"/>
                  </a:lnTo>
                  <a:lnTo>
                    <a:pt x="151" y="6"/>
                  </a:lnTo>
                  <a:lnTo>
                    <a:pt x="146" y="7"/>
                  </a:lnTo>
                  <a:lnTo>
                    <a:pt x="144" y="8"/>
                  </a:lnTo>
                  <a:lnTo>
                    <a:pt x="141" y="9"/>
                  </a:lnTo>
                  <a:lnTo>
                    <a:pt x="135" y="13"/>
                  </a:lnTo>
                  <a:lnTo>
                    <a:pt x="130" y="15"/>
                  </a:lnTo>
                  <a:lnTo>
                    <a:pt x="130" y="15"/>
                  </a:lnTo>
                  <a:lnTo>
                    <a:pt x="129" y="15"/>
                  </a:lnTo>
                  <a:lnTo>
                    <a:pt x="130" y="15"/>
                  </a:lnTo>
                  <a:lnTo>
                    <a:pt x="129" y="15"/>
                  </a:lnTo>
                  <a:lnTo>
                    <a:pt x="130" y="15"/>
                  </a:lnTo>
                  <a:lnTo>
                    <a:pt x="127" y="17"/>
                  </a:lnTo>
                  <a:lnTo>
                    <a:pt x="110" y="29"/>
                  </a:lnTo>
                  <a:lnTo>
                    <a:pt x="50" y="69"/>
                  </a:lnTo>
                  <a:lnTo>
                    <a:pt x="4" y="100"/>
                  </a:lnTo>
                  <a:lnTo>
                    <a:pt x="1" y="101"/>
                  </a:lnTo>
                  <a:lnTo>
                    <a:pt x="0" y="105"/>
                  </a:lnTo>
                  <a:lnTo>
                    <a:pt x="1" y="127"/>
                  </a:lnTo>
                  <a:lnTo>
                    <a:pt x="0" y="199"/>
                  </a:lnTo>
                  <a:lnTo>
                    <a:pt x="0" y="254"/>
                  </a:lnTo>
                  <a:lnTo>
                    <a:pt x="1" y="257"/>
                  </a:lnTo>
                  <a:lnTo>
                    <a:pt x="11" y="257"/>
                  </a:lnTo>
                  <a:lnTo>
                    <a:pt x="82" y="257"/>
                  </a:lnTo>
                  <a:lnTo>
                    <a:pt x="327" y="257"/>
                  </a:lnTo>
                  <a:lnTo>
                    <a:pt x="514" y="257"/>
                  </a:lnTo>
                  <a:lnTo>
                    <a:pt x="524" y="257"/>
                  </a:lnTo>
                  <a:lnTo>
                    <a:pt x="524" y="239"/>
                  </a:lnTo>
                  <a:lnTo>
                    <a:pt x="523" y="188"/>
                  </a:lnTo>
                  <a:lnTo>
                    <a:pt x="523" y="147"/>
                  </a:lnTo>
                  <a:lnTo>
                    <a:pt x="524" y="145"/>
                  </a:lnTo>
                  <a:lnTo>
                    <a:pt x="523" y="145"/>
                  </a:lnTo>
                  <a:lnTo>
                    <a:pt x="524" y="145"/>
                  </a:lnTo>
                  <a:lnTo>
                    <a:pt x="523" y="145"/>
                  </a:lnTo>
                  <a:lnTo>
                    <a:pt x="524" y="145"/>
                  </a:lnTo>
                  <a:lnTo>
                    <a:pt x="519" y="147"/>
                  </a:lnTo>
                  <a:lnTo>
                    <a:pt x="504" y="154"/>
                  </a:lnTo>
                  <a:lnTo>
                    <a:pt x="480" y="159"/>
                  </a:lnTo>
                  <a:lnTo>
                    <a:pt x="449" y="158"/>
                  </a:lnTo>
                  <a:lnTo>
                    <a:pt x="410" y="145"/>
                  </a:lnTo>
                  <a:lnTo>
                    <a:pt x="366" y="119"/>
                  </a:lnTo>
                  <a:lnTo>
                    <a:pt x="343" y="98"/>
                  </a:lnTo>
                  <a:lnTo>
                    <a:pt x="342" y="98"/>
                  </a:lnTo>
                  <a:lnTo>
                    <a:pt x="343" y="98"/>
                  </a:lnTo>
                  <a:lnTo>
                    <a:pt x="342" y="98"/>
                  </a:lnTo>
                  <a:lnTo>
                    <a:pt x="343" y="98"/>
                  </a:lnTo>
                  <a:lnTo>
                    <a:pt x="342" y="98"/>
                  </a:lnTo>
                  <a:lnTo>
                    <a:pt x="343" y="98"/>
                  </a:lnTo>
                  <a:lnTo>
                    <a:pt x="342" y="98"/>
                  </a:lnTo>
                  <a:lnTo>
                    <a:pt x="343" y="98"/>
                  </a:lnTo>
                  <a:lnTo>
                    <a:pt x="341" y="97"/>
                  </a:lnTo>
                  <a:lnTo>
                    <a:pt x="333" y="89"/>
                  </a:lnTo>
                  <a:lnTo>
                    <a:pt x="304" y="61"/>
                  </a:lnTo>
                  <a:lnTo>
                    <a:pt x="282" y="40"/>
                  </a:lnTo>
                  <a:lnTo>
                    <a:pt x="281" y="38"/>
                  </a:lnTo>
                  <a:lnTo>
                    <a:pt x="281" y="38"/>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7" name="Freeform 21">
              <a:extLst>
                <a:ext uri="{FF2B5EF4-FFF2-40B4-BE49-F238E27FC236}">
                  <a16:creationId xmlns:a16="http://schemas.microsoft.com/office/drawing/2014/main" id="{2117375E-78E5-4A6D-9E3B-80D054020C68}"/>
                </a:ext>
              </a:extLst>
            </p:cNvPr>
            <p:cNvSpPr>
              <a:spLocks noChangeAspect="1"/>
            </p:cNvSpPr>
            <p:nvPr/>
          </p:nvSpPr>
          <p:spPr bwMode="auto">
            <a:xfrm>
              <a:off x="4530" y="3876"/>
              <a:ext cx="75" cy="32"/>
            </a:xfrm>
            <a:custGeom>
              <a:avLst/>
              <a:gdLst>
                <a:gd name="T0" fmla="*/ 134 w 150"/>
                <a:gd name="T1" fmla="*/ 29 h 64"/>
                <a:gd name="T2" fmla="*/ 118 w 150"/>
                <a:gd name="T3" fmla="*/ 19 h 64"/>
                <a:gd name="T4" fmla="*/ 88 w 150"/>
                <a:gd name="T5" fmla="*/ 5 h 64"/>
                <a:gd name="T6" fmla="*/ 60 w 150"/>
                <a:gd name="T7" fmla="*/ 0 h 64"/>
                <a:gd name="T8" fmla="*/ 37 w 150"/>
                <a:gd name="T9" fmla="*/ 0 h 64"/>
                <a:gd name="T10" fmla="*/ 17 w 150"/>
                <a:gd name="T11" fmla="*/ 4 h 64"/>
                <a:gd name="T12" fmla="*/ 5 w 150"/>
                <a:gd name="T13" fmla="*/ 8 h 64"/>
                <a:gd name="T14" fmla="*/ 1 w 150"/>
                <a:gd name="T15" fmla="*/ 9 h 64"/>
                <a:gd name="T16" fmla="*/ 0 w 150"/>
                <a:gd name="T17" fmla="*/ 9 h 64"/>
                <a:gd name="T18" fmla="*/ 1 w 150"/>
                <a:gd name="T19" fmla="*/ 9 h 64"/>
                <a:gd name="T20" fmla="*/ 0 w 150"/>
                <a:gd name="T21" fmla="*/ 9 h 64"/>
                <a:gd name="T22" fmla="*/ 1 w 150"/>
                <a:gd name="T23" fmla="*/ 9 h 64"/>
                <a:gd name="T24" fmla="*/ 1 w 150"/>
                <a:gd name="T25" fmla="*/ 19 h 64"/>
                <a:gd name="T26" fmla="*/ 0 w 150"/>
                <a:gd name="T27" fmla="*/ 44 h 64"/>
                <a:gd name="T28" fmla="*/ 0 w 150"/>
                <a:gd name="T29" fmla="*/ 64 h 64"/>
                <a:gd name="T30" fmla="*/ 1 w 150"/>
                <a:gd name="T31" fmla="*/ 64 h 64"/>
                <a:gd name="T32" fmla="*/ 6 w 150"/>
                <a:gd name="T33" fmla="*/ 61 h 64"/>
                <a:gd name="T34" fmla="*/ 20 w 150"/>
                <a:gd name="T35" fmla="*/ 51 h 64"/>
                <a:gd name="T36" fmla="*/ 30 w 150"/>
                <a:gd name="T37" fmla="*/ 44 h 64"/>
                <a:gd name="T38" fmla="*/ 31 w 150"/>
                <a:gd name="T39" fmla="*/ 43 h 64"/>
                <a:gd name="T40" fmla="*/ 30 w 150"/>
                <a:gd name="T41" fmla="*/ 43 h 64"/>
                <a:gd name="T42" fmla="*/ 31 w 150"/>
                <a:gd name="T43" fmla="*/ 43 h 64"/>
                <a:gd name="T44" fmla="*/ 30 w 150"/>
                <a:gd name="T45" fmla="*/ 43 h 64"/>
                <a:gd name="T46" fmla="*/ 31 w 150"/>
                <a:gd name="T47" fmla="*/ 43 h 64"/>
                <a:gd name="T48" fmla="*/ 39 w 150"/>
                <a:gd name="T49" fmla="*/ 38 h 64"/>
                <a:gd name="T50" fmla="*/ 74 w 150"/>
                <a:gd name="T51" fmla="*/ 29 h 64"/>
                <a:gd name="T52" fmla="*/ 131 w 150"/>
                <a:gd name="T53" fmla="*/ 37 h 64"/>
                <a:gd name="T54" fmla="*/ 150 w 150"/>
                <a:gd name="T55" fmla="*/ 44 h 64"/>
                <a:gd name="T56" fmla="*/ 149 w 150"/>
                <a:gd name="T57" fmla="*/ 44 h 64"/>
                <a:gd name="T58" fmla="*/ 150 w 150"/>
                <a:gd name="T59" fmla="*/ 44 h 64"/>
                <a:gd name="T60" fmla="*/ 149 w 150"/>
                <a:gd name="T61" fmla="*/ 44 h 64"/>
                <a:gd name="T62" fmla="*/ 150 w 150"/>
                <a:gd name="T63" fmla="*/ 44 h 64"/>
                <a:gd name="T64" fmla="*/ 148 w 150"/>
                <a:gd name="T65" fmla="*/ 43 h 64"/>
                <a:gd name="T66" fmla="*/ 144 w 150"/>
                <a:gd name="T67" fmla="*/ 39 h 64"/>
                <a:gd name="T68" fmla="*/ 142 w 150"/>
                <a:gd name="T69" fmla="*/ 37 h 64"/>
                <a:gd name="T70" fmla="*/ 142 w 150"/>
                <a:gd name="T71" fmla="*/ 36 h 64"/>
                <a:gd name="T72" fmla="*/ 141 w 150"/>
                <a:gd name="T73" fmla="*/ 36 h 64"/>
                <a:gd name="T74" fmla="*/ 142 w 150"/>
                <a:gd name="T75" fmla="*/ 36 h 64"/>
                <a:gd name="T76" fmla="*/ 141 w 150"/>
                <a:gd name="T77" fmla="*/ 36 h 64"/>
                <a:gd name="T78" fmla="*/ 142 w 150"/>
                <a:gd name="T79" fmla="*/ 36 h 64"/>
                <a:gd name="T80" fmla="*/ 139 w 150"/>
                <a:gd name="T81" fmla="*/ 35 h 64"/>
                <a:gd name="T82" fmla="*/ 136 w 150"/>
                <a:gd name="T83" fmla="*/ 32 h 64"/>
                <a:gd name="T84" fmla="*/ 134 w 150"/>
                <a:gd name="T85" fmla="*/ 30 h 64"/>
                <a:gd name="T86" fmla="*/ 134 w 150"/>
                <a:gd name="T87" fmla="*/ 29 h 64"/>
                <a:gd name="T88" fmla="*/ 134 w 150"/>
                <a:gd name="T89"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0" h="64">
                  <a:moveTo>
                    <a:pt x="134" y="29"/>
                  </a:moveTo>
                  <a:lnTo>
                    <a:pt x="118" y="19"/>
                  </a:lnTo>
                  <a:lnTo>
                    <a:pt x="88" y="5"/>
                  </a:lnTo>
                  <a:lnTo>
                    <a:pt x="60" y="0"/>
                  </a:lnTo>
                  <a:lnTo>
                    <a:pt x="37" y="0"/>
                  </a:lnTo>
                  <a:lnTo>
                    <a:pt x="17" y="4"/>
                  </a:lnTo>
                  <a:lnTo>
                    <a:pt x="5" y="8"/>
                  </a:lnTo>
                  <a:lnTo>
                    <a:pt x="1" y="9"/>
                  </a:lnTo>
                  <a:lnTo>
                    <a:pt x="0" y="9"/>
                  </a:lnTo>
                  <a:lnTo>
                    <a:pt x="1" y="9"/>
                  </a:lnTo>
                  <a:lnTo>
                    <a:pt x="0" y="9"/>
                  </a:lnTo>
                  <a:lnTo>
                    <a:pt x="1" y="9"/>
                  </a:lnTo>
                  <a:lnTo>
                    <a:pt x="1" y="19"/>
                  </a:lnTo>
                  <a:lnTo>
                    <a:pt x="0" y="44"/>
                  </a:lnTo>
                  <a:lnTo>
                    <a:pt x="0" y="64"/>
                  </a:lnTo>
                  <a:lnTo>
                    <a:pt x="1" y="64"/>
                  </a:lnTo>
                  <a:lnTo>
                    <a:pt x="6" y="61"/>
                  </a:lnTo>
                  <a:lnTo>
                    <a:pt x="20" y="51"/>
                  </a:lnTo>
                  <a:lnTo>
                    <a:pt x="30" y="44"/>
                  </a:lnTo>
                  <a:lnTo>
                    <a:pt x="31" y="43"/>
                  </a:lnTo>
                  <a:lnTo>
                    <a:pt x="30" y="43"/>
                  </a:lnTo>
                  <a:lnTo>
                    <a:pt x="31" y="43"/>
                  </a:lnTo>
                  <a:lnTo>
                    <a:pt x="30" y="43"/>
                  </a:lnTo>
                  <a:lnTo>
                    <a:pt x="31" y="43"/>
                  </a:lnTo>
                  <a:lnTo>
                    <a:pt x="39" y="38"/>
                  </a:lnTo>
                  <a:lnTo>
                    <a:pt x="74" y="29"/>
                  </a:lnTo>
                  <a:lnTo>
                    <a:pt x="131" y="37"/>
                  </a:lnTo>
                  <a:lnTo>
                    <a:pt x="150" y="44"/>
                  </a:lnTo>
                  <a:lnTo>
                    <a:pt x="149" y="44"/>
                  </a:lnTo>
                  <a:lnTo>
                    <a:pt x="150" y="44"/>
                  </a:lnTo>
                  <a:lnTo>
                    <a:pt x="149" y="44"/>
                  </a:lnTo>
                  <a:lnTo>
                    <a:pt x="150" y="44"/>
                  </a:lnTo>
                  <a:lnTo>
                    <a:pt x="148" y="43"/>
                  </a:lnTo>
                  <a:lnTo>
                    <a:pt x="144" y="39"/>
                  </a:lnTo>
                  <a:lnTo>
                    <a:pt x="142" y="37"/>
                  </a:lnTo>
                  <a:lnTo>
                    <a:pt x="142" y="36"/>
                  </a:lnTo>
                  <a:lnTo>
                    <a:pt x="141" y="36"/>
                  </a:lnTo>
                  <a:lnTo>
                    <a:pt x="142" y="36"/>
                  </a:lnTo>
                  <a:lnTo>
                    <a:pt x="141" y="36"/>
                  </a:lnTo>
                  <a:lnTo>
                    <a:pt x="142" y="36"/>
                  </a:lnTo>
                  <a:lnTo>
                    <a:pt x="139" y="35"/>
                  </a:lnTo>
                  <a:lnTo>
                    <a:pt x="136" y="32"/>
                  </a:lnTo>
                  <a:lnTo>
                    <a:pt x="134" y="30"/>
                  </a:lnTo>
                  <a:lnTo>
                    <a:pt x="134" y="29"/>
                  </a:lnTo>
                  <a:lnTo>
                    <a:pt x="134" y="29"/>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8" name="Freeform 22">
              <a:extLst>
                <a:ext uri="{FF2B5EF4-FFF2-40B4-BE49-F238E27FC236}">
                  <a16:creationId xmlns:a16="http://schemas.microsoft.com/office/drawing/2014/main" id="{8C0FA46C-2538-4BB2-8559-52613A76CD58}"/>
                </a:ext>
              </a:extLst>
            </p:cNvPr>
            <p:cNvSpPr>
              <a:spLocks noChangeAspect="1"/>
            </p:cNvSpPr>
            <p:nvPr/>
          </p:nvSpPr>
          <p:spPr bwMode="auto">
            <a:xfrm>
              <a:off x="4530" y="3908"/>
              <a:ext cx="109" cy="57"/>
            </a:xfrm>
            <a:custGeom>
              <a:avLst/>
              <a:gdLst>
                <a:gd name="T0" fmla="*/ 206 w 218"/>
                <a:gd name="T1" fmla="*/ 33 h 110"/>
                <a:gd name="T2" fmla="*/ 192 w 218"/>
                <a:gd name="T3" fmla="*/ 24 h 110"/>
                <a:gd name="T4" fmla="*/ 165 w 218"/>
                <a:gd name="T5" fmla="*/ 9 h 110"/>
                <a:gd name="T6" fmla="*/ 139 w 218"/>
                <a:gd name="T7" fmla="*/ 2 h 110"/>
                <a:gd name="T8" fmla="*/ 118 w 218"/>
                <a:gd name="T9" fmla="*/ 0 h 110"/>
                <a:gd name="T10" fmla="*/ 97 w 218"/>
                <a:gd name="T11" fmla="*/ 2 h 110"/>
                <a:gd name="T12" fmla="*/ 82 w 218"/>
                <a:gd name="T13" fmla="*/ 5 h 110"/>
                <a:gd name="T14" fmla="*/ 76 w 218"/>
                <a:gd name="T15" fmla="*/ 7 h 110"/>
                <a:gd name="T16" fmla="*/ 74 w 218"/>
                <a:gd name="T17" fmla="*/ 8 h 110"/>
                <a:gd name="T18" fmla="*/ 72 w 218"/>
                <a:gd name="T19" fmla="*/ 9 h 110"/>
                <a:gd name="T20" fmla="*/ 66 w 218"/>
                <a:gd name="T21" fmla="*/ 12 h 110"/>
                <a:gd name="T22" fmla="*/ 61 w 218"/>
                <a:gd name="T23" fmla="*/ 15 h 110"/>
                <a:gd name="T24" fmla="*/ 60 w 218"/>
                <a:gd name="T25" fmla="*/ 15 h 110"/>
                <a:gd name="T26" fmla="*/ 59 w 218"/>
                <a:gd name="T27" fmla="*/ 15 h 110"/>
                <a:gd name="T28" fmla="*/ 60 w 218"/>
                <a:gd name="T29" fmla="*/ 15 h 110"/>
                <a:gd name="T30" fmla="*/ 59 w 218"/>
                <a:gd name="T31" fmla="*/ 15 h 110"/>
                <a:gd name="T32" fmla="*/ 60 w 218"/>
                <a:gd name="T33" fmla="*/ 15 h 110"/>
                <a:gd name="T34" fmla="*/ 59 w 218"/>
                <a:gd name="T35" fmla="*/ 16 h 110"/>
                <a:gd name="T36" fmla="*/ 55 w 218"/>
                <a:gd name="T37" fmla="*/ 18 h 110"/>
                <a:gd name="T38" fmla="*/ 54 w 218"/>
                <a:gd name="T39" fmla="*/ 19 h 110"/>
                <a:gd name="T40" fmla="*/ 54 w 218"/>
                <a:gd name="T41" fmla="*/ 19 h 110"/>
                <a:gd name="T42" fmla="*/ 53 w 218"/>
                <a:gd name="T43" fmla="*/ 19 h 110"/>
                <a:gd name="T44" fmla="*/ 54 w 218"/>
                <a:gd name="T45" fmla="*/ 19 h 110"/>
                <a:gd name="T46" fmla="*/ 53 w 218"/>
                <a:gd name="T47" fmla="*/ 19 h 110"/>
                <a:gd name="T48" fmla="*/ 54 w 218"/>
                <a:gd name="T49" fmla="*/ 19 h 110"/>
                <a:gd name="T50" fmla="*/ 53 w 218"/>
                <a:gd name="T51" fmla="*/ 20 h 110"/>
                <a:gd name="T52" fmla="*/ 45 w 218"/>
                <a:gd name="T53" fmla="*/ 25 h 110"/>
                <a:gd name="T54" fmla="*/ 21 w 218"/>
                <a:gd name="T55" fmla="*/ 42 h 110"/>
                <a:gd name="T56" fmla="*/ 1 w 218"/>
                <a:gd name="T57" fmla="*/ 55 h 110"/>
                <a:gd name="T58" fmla="*/ 1 w 218"/>
                <a:gd name="T59" fmla="*/ 55 h 110"/>
                <a:gd name="T60" fmla="*/ 1 w 218"/>
                <a:gd name="T61" fmla="*/ 64 h 110"/>
                <a:gd name="T62" fmla="*/ 0 w 218"/>
                <a:gd name="T63" fmla="*/ 89 h 110"/>
                <a:gd name="T64" fmla="*/ 0 w 218"/>
                <a:gd name="T65" fmla="*/ 110 h 110"/>
                <a:gd name="T66" fmla="*/ 1 w 218"/>
                <a:gd name="T67" fmla="*/ 110 h 110"/>
                <a:gd name="T68" fmla="*/ 2 w 218"/>
                <a:gd name="T69" fmla="*/ 109 h 110"/>
                <a:gd name="T70" fmla="*/ 16 w 218"/>
                <a:gd name="T71" fmla="*/ 100 h 110"/>
                <a:gd name="T72" fmla="*/ 62 w 218"/>
                <a:gd name="T73" fmla="*/ 69 h 110"/>
                <a:gd name="T74" fmla="*/ 97 w 218"/>
                <a:gd name="T75" fmla="*/ 46 h 110"/>
                <a:gd name="T76" fmla="*/ 99 w 218"/>
                <a:gd name="T77" fmla="*/ 43 h 110"/>
                <a:gd name="T78" fmla="*/ 98 w 218"/>
                <a:gd name="T79" fmla="*/ 43 h 110"/>
                <a:gd name="T80" fmla="*/ 99 w 218"/>
                <a:gd name="T81" fmla="*/ 43 h 110"/>
                <a:gd name="T82" fmla="*/ 98 w 218"/>
                <a:gd name="T83" fmla="*/ 43 h 110"/>
                <a:gd name="T84" fmla="*/ 99 w 218"/>
                <a:gd name="T85" fmla="*/ 43 h 110"/>
                <a:gd name="T86" fmla="*/ 107 w 218"/>
                <a:gd name="T87" fmla="*/ 39 h 110"/>
                <a:gd name="T88" fmla="*/ 142 w 218"/>
                <a:gd name="T89" fmla="*/ 30 h 110"/>
                <a:gd name="T90" fmla="*/ 199 w 218"/>
                <a:gd name="T91" fmla="*/ 36 h 110"/>
                <a:gd name="T92" fmla="*/ 218 w 218"/>
                <a:gd name="T93" fmla="*/ 43 h 110"/>
                <a:gd name="T94" fmla="*/ 217 w 218"/>
                <a:gd name="T95" fmla="*/ 43 h 110"/>
                <a:gd name="T96" fmla="*/ 218 w 218"/>
                <a:gd name="T97" fmla="*/ 43 h 110"/>
                <a:gd name="T98" fmla="*/ 217 w 218"/>
                <a:gd name="T99" fmla="*/ 43 h 110"/>
                <a:gd name="T100" fmla="*/ 218 w 218"/>
                <a:gd name="T101" fmla="*/ 43 h 110"/>
                <a:gd name="T102" fmla="*/ 215 w 218"/>
                <a:gd name="T103" fmla="*/ 42 h 110"/>
                <a:gd name="T104" fmla="*/ 214 w 218"/>
                <a:gd name="T105" fmla="*/ 41 h 110"/>
                <a:gd name="T106" fmla="*/ 213 w 218"/>
                <a:gd name="T107" fmla="*/ 41 h 110"/>
                <a:gd name="T108" fmla="*/ 214 w 218"/>
                <a:gd name="T109" fmla="*/ 41 h 110"/>
                <a:gd name="T110" fmla="*/ 213 w 218"/>
                <a:gd name="T111" fmla="*/ 41 h 110"/>
                <a:gd name="T112" fmla="*/ 214 w 218"/>
                <a:gd name="T113" fmla="*/ 41 h 110"/>
                <a:gd name="T114" fmla="*/ 211 w 218"/>
                <a:gd name="T115" fmla="*/ 39 h 110"/>
                <a:gd name="T116" fmla="*/ 209 w 218"/>
                <a:gd name="T117" fmla="*/ 36 h 110"/>
                <a:gd name="T118" fmla="*/ 206 w 218"/>
                <a:gd name="T119" fmla="*/ 34 h 110"/>
                <a:gd name="T120" fmla="*/ 206 w 218"/>
                <a:gd name="T121" fmla="*/ 33 h 110"/>
                <a:gd name="T122" fmla="*/ 206 w 218"/>
                <a:gd name="T123" fmla="*/ 3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8" h="110">
                  <a:moveTo>
                    <a:pt x="206" y="33"/>
                  </a:moveTo>
                  <a:lnTo>
                    <a:pt x="192" y="24"/>
                  </a:lnTo>
                  <a:lnTo>
                    <a:pt x="165" y="9"/>
                  </a:lnTo>
                  <a:lnTo>
                    <a:pt x="139" y="2"/>
                  </a:lnTo>
                  <a:lnTo>
                    <a:pt x="118" y="0"/>
                  </a:lnTo>
                  <a:lnTo>
                    <a:pt x="97" y="2"/>
                  </a:lnTo>
                  <a:lnTo>
                    <a:pt x="82" y="5"/>
                  </a:lnTo>
                  <a:lnTo>
                    <a:pt x="76" y="7"/>
                  </a:lnTo>
                  <a:lnTo>
                    <a:pt x="74" y="8"/>
                  </a:lnTo>
                  <a:lnTo>
                    <a:pt x="72" y="9"/>
                  </a:lnTo>
                  <a:lnTo>
                    <a:pt x="66" y="12"/>
                  </a:lnTo>
                  <a:lnTo>
                    <a:pt x="61" y="15"/>
                  </a:lnTo>
                  <a:lnTo>
                    <a:pt x="60" y="15"/>
                  </a:lnTo>
                  <a:lnTo>
                    <a:pt x="59" y="15"/>
                  </a:lnTo>
                  <a:lnTo>
                    <a:pt x="60" y="15"/>
                  </a:lnTo>
                  <a:lnTo>
                    <a:pt x="59" y="15"/>
                  </a:lnTo>
                  <a:lnTo>
                    <a:pt x="60" y="15"/>
                  </a:lnTo>
                  <a:lnTo>
                    <a:pt x="59" y="16"/>
                  </a:lnTo>
                  <a:lnTo>
                    <a:pt x="55" y="18"/>
                  </a:lnTo>
                  <a:lnTo>
                    <a:pt x="54" y="19"/>
                  </a:lnTo>
                  <a:lnTo>
                    <a:pt x="54" y="19"/>
                  </a:lnTo>
                  <a:lnTo>
                    <a:pt x="53" y="19"/>
                  </a:lnTo>
                  <a:lnTo>
                    <a:pt x="54" y="19"/>
                  </a:lnTo>
                  <a:lnTo>
                    <a:pt x="53" y="19"/>
                  </a:lnTo>
                  <a:lnTo>
                    <a:pt x="54" y="19"/>
                  </a:lnTo>
                  <a:lnTo>
                    <a:pt x="53" y="20"/>
                  </a:lnTo>
                  <a:lnTo>
                    <a:pt x="45" y="25"/>
                  </a:lnTo>
                  <a:lnTo>
                    <a:pt x="21" y="42"/>
                  </a:lnTo>
                  <a:lnTo>
                    <a:pt x="1" y="55"/>
                  </a:lnTo>
                  <a:lnTo>
                    <a:pt x="1" y="55"/>
                  </a:lnTo>
                  <a:lnTo>
                    <a:pt x="1" y="64"/>
                  </a:lnTo>
                  <a:lnTo>
                    <a:pt x="0" y="89"/>
                  </a:lnTo>
                  <a:lnTo>
                    <a:pt x="0" y="110"/>
                  </a:lnTo>
                  <a:lnTo>
                    <a:pt x="1" y="110"/>
                  </a:lnTo>
                  <a:lnTo>
                    <a:pt x="2" y="109"/>
                  </a:lnTo>
                  <a:lnTo>
                    <a:pt x="16" y="100"/>
                  </a:lnTo>
                  <a:lnTo>
                    <a:pt x="62" y="69"/>
                  </a:lnTo>
                  <a:lnTo>
                    <a:pt x="97" y="46"/>
                  </a:lnTo>
                  <a:lnTo>
                    <a:pt x="99" y="43"/>
                  </a:lnTo>
                  <a:lnTo>
                    <a:pt x="98" y="43"/>
                  </a:lnTo>
                  <a:lnTo>
                    <a:pt x="99" y="43"/>
                  </a:lnTo>
                  <a:lnTo>
                    <a:pt x="98" y="43"/>
                  </a:lnTo>
                  <a:lnTo>
                    <a:pt x="99" y="43"/>
                  </a:lnTo>
                  <a:lnTo>
                    <a:pt x="107" y="39"/>
                  </a:lnTo>
                  <a:lnTo>
                    <a:pt x="142" y="30"/>
                  </a:lnTo>
                  <a:lnTo>
                    <a:pt x="199" y="36"/>
                  </a:lnTo>
                  <a:lnTo>
                    <a:pt x="218" y="43"/>
                  </a:lnTo>
                  <a:lnTo>
                    <a:pt x="217" y="43"/>
                  </a:lnTo>
                  <a:lnTo>
                    <a:pt x="218" y="43"/>
                  </a:lnTo>
                  <a:lnTo>
                    <a:pt x="217" y="43"/>
                  </a:lnTo>
                  <a:lnTo>
                    <a:pt x="218" y="43"/>
                  </a:lnTo>
                  <a:lnTo>
                    <a:pt x="215" y="42"/>
                  </a:lnTo>
                  <a:lnTo>
                    <a:pt x="214" y="41"/>
                  </a:lnTo>
                  <a:lnTo>
                    <a:pt x="213" y="41"/>
                  </a:lnTo>
                  <a:lnTo>
                    <a:pt x="214" y="41"/>
                  </a:lnTo>
                  <a:lnTo>
                    <a:pt x="213" y="41"/>
                  </a:lnTo>
                  <a:lnTo>
                    <a:pt x="214" y="41"/>
                  </a:lnTo>
                  <a:lnTo>
                    <a:pt x="211" y="39"/>
                  </a:lnTo>
                  <a:lnTo>
                    <a:pt x="209" y="36"/>
                  </a:lnTo>
                  <a:lnTo>
                    <a:pt x="206" y="34"/>
                  </a:lnTo>
                  <a:lnTo>
                    <a:pt x="206" y="33"/>
                  </a:lnTo>
                  <a:lnTo>
                    <a:pt x="206" y="33"/>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9" name="Freeform 23">
              <a:extLst>
                <a:ext uri="{FF2B5EF4-FFF2-40B4-BE49-F238E27FC236}">
                  <a16:creationId xmlns:a16="http://schemas.microsoft.com/office/drawing/2014/main" id="{ECF2ECEB-D5C2-4A64-903E-3776D2D01C1C}"/>
                </a:ext>
              </a:extLst>
            </p:cNvPr>
            <p:cNvSpPr>
              <a:spLocks noChangeAspect="1"/>
            </p:cNvSpPr>
            <p:nvPr/>
          </p:nvSpPr>
          <p:spPr bwMode="auto">
            <a:xfrm>
              <a:off x="4700" y="3958"/>
              <a:ext cx="91" cy="44"/>
            </a:xfrm>
            <a:custGeom>
              <a:avLst/>
              <a:gdLst>
                <a:gd name="T0" fmla="*/ 133 w 184"/>
                <a:gd name="T1" fmla="*/ 33 h 87"/>
                <a:gd name="T2" fmla="*/ 128 w 184"/>
                <a:gd name="T3" fmla="*/ 38 h 87"/>
                <a:gd name="T4" fmla="*/ 115 w 184"/>
                <a:gd name="T5" fmla="*/ 46 h 87"/>
                <a:gd name="T6" fmla="*/ 75 w 184"/>
                <a:gd name="T7" fmla="*/ 58 h 87"/>
                <a:gd name="T8" fmla="*/ 17 w 184"/>
                <a:gd name="T9" fmla="*/ 50 h 87"/>
                <a:gd name="T10" fmla="*/ 1 w 184"/>
                <a:gd name="T11" fmla="*/ 42 h 87"/>
                <a:gd name="T12" fmla="*/ 0 w 184"/>
                <a:gd name="T13" fmla="*/ 42 h 87"/>
                <a:gd name="T14" fmla="*/ 1 w 184"/>
                <a:gd name="T15" fmla="*/ 42 h 87"/>
                <a:gd name="T16" fmla="*/ 0 w 184"/>
                <a:gd name="T17" fmla="*/ 42 h 87"/>
                <a:gd name="T18" fmla="*/ 1 w 184"/>
                <a:gd name="T19" fmla="*/ 42 h 87"/>
                <a:gd name="T20" fmla="*/ 2 w 184"/>
                <a:gd name="T21" fmla="*/ 44 h 87"/>
                <a:gd name="T22" fmla="*/ 6 w 184"/>
                <a:gd name="T23" fmla="*/ 48 h 87"/>
                <a:gd name="T24" fmla="*/ 8 w 184"/>
                <a:gd name="T25" fmla="*/ 50 h 87"/>
                <a:gd name="T26" fmla="*/ 9 w 184"/>
                <a:gd name="T27" fmla="*/ 50 h 87"/>
                <a:gd name="T28" fmla="*/ 8 w 184"/>
                <a:gd name="T29" fmla="*/ 50 h 87"/>
                <a:gd name="T30" fmla="*/ 9 w 184"/>
                <a:gd name="T31" fmla="*/ 50 h 87"/>
                <a:gd name="T32" fmla="*/ 8 w 184"/>
                <a:gd name="T33" fmla="*/ 50 h 87"/>
                <a:gd name="T34" fmla="*/ 9 w 184"/>
                <a:gd name="T35" fmla="*/ 50 h 87"/>
                <a:gd name="T36" fmla="*/ 11 w 184"/>
                <a:gd name="T37" fmla="*/ 52 h 87"/>
                <a:gd name="T38" fmla="*/ 15 w 184"/>
                <a:gd name="T39" fmla="*/ 56 h 87"/>
                <a:gd name="T40" fmla="*/ 19 w 184"/>
                <a:gd name="T41" fmla="*/ 59 h 87"/>
                <a:gd name="T42" fmla="*/ 21 w 184"/>
                <a:gd name="T43" fmla="*/ 59 h 87"/>
                <a:gd name="T44" fmla="*/ 33 w 184"/>
                <a:gd name="T45" fmla="*/ 69 h 87"/>
                <a:gd name="T46" fmla="*/ 59 w 184"/>
                <a:gd name="T47" fmla="*/ 81 h 87"/>
                <a:gd name="T48" fmla="*/ 84 w 184"/>
                <a:gd name="T49" fmla="*/ 87 h 87"/>
                <a:gd name="T50" fmla="*/ 109 w 184"/>
                <a:gd name="T51" fmla="*/ 87 h 87"/>
                <a:gd name="T52" fmla="*/ 133 w 184"/>
                <a:gd name="T53" fmla="*/ 81 h 87"/>
                <a:gd name="T54" fmla="*/ 156 w 184"/>
                <a:gd name="T55" fmla="*/ 72 h 87"/>
                <a:gd name="T56" fmla="*/ 168 w 184"/>
                <a:gd name="T57" fmla="*/ 65 h 87"/>
                <a:gd name="T58" fmla="*/ 171 w 184"/>
                <a:gd name="T59" fmla="*/ 63 h 87"/>
                <a:gd name="T60" fmla="*/ 177 w 184"/>
                <a:gd name="T61" fmla="*/ 59 h 87"/>
                <a:gd name="T62" fmla="*/ 182 w 184"/>
                <a:gd name="T63" fmla="*/ 56 h 87"/>
                <a:gd name="T64" fmla="*/ 184 w 184"/>
                <a:gd name="T65" fmla="*/ 55 h 87"/>
                <a:gd name="T66" fmla="*/ 183 w 184"/>
                <a:gd name="T67" fmla="*/ 55 h 87"/>
                <a:gd name="T68" fmla="*/ 184 w 184"/>
                <a:gd name="T69" fmla="*/ 55 h 87"/>
                <a:gd name="T70" fmla="*/ 183 w 184"/>
                <a:gd name="T71" fmla="*/ 55 h 87"/>
                <a:gd name="T72" fmla="*/ 184 w 184"/>
                <a:gd name="T73" fmla="*/ 55 h 87"/>
                <a:gd name="T74" fmla="*/ 184 w 184"/>
                <a:gd name="T75" fmla="*/ 47 h 87"/>
                <a:gd name="T76" fmla="*/ 183 w 184"/>
                <a:gd name="T77" fmla="*/ 21 h 87"/>
                <a:gd name="T78" fmla="*/ 183 w 184"/>
                <a:gd name="T79" fmla="*/ 1 h 87"/>
                <a:gd name="T80" fmla="*/ 184 w 184"/>
                <a:gd name="T81" fmla="*/ 0 h 87"/>
                <a:gd name="T82" fmla="*/ 183 w 184"/>
                <a:gd name="T83" fmla="*/ 0 h 87"/>
                <a:gd name="T84" fmla="*/ 184 w 184"/>
                <a:gd name="T85" fmla="*/ 0 h 87"/>
                <a:gd name="T86" fmla="*/ 183 w 184"/>
                <a:gd name="T87" fmla="*/ 0 h 87"/>
                <a:gd name="T88" fmla="*/ 184 w 184"/>
                <a:gd name="T89" fmla="*/ 0 h 87"/>
                <a:gd name="T90" fmla="*/ 178 w 184"/>
                <a:gd name="T91" fmla="*/ 3 h 87"/>
                <a:gd name="T92" fmla="*/ 168 w 184"/>
                <a:gd name="T93" fmla="*/ 10 h 87"/>
                <a:gd name="T94" fmla="*/ 150 w 184"/>
                <a:gd name="T95" fmla="*/ 23 h 87"/>
                <a:gd name="T96" fmla="*/ 136 w 184"/>
                <a:gd name="T97" fmla="*/ 32 h 87"/>
                <a:gd name="T98" fmla="*/ 133 w 184"/>
                <a:gd name="T99" fmla="*/ 33 h 87"/>
                <a:gd name="T100" fmla="*/ 133 w 184"/>
                <a:gd name="T101" fmla="*/ 3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4" h="87">
                  <a:moveTo>
                    <a:pt x="133" y="33"/>
                  </a:moveTo>
                  <a:lnTo>
                    <a:pt x="128" y="38"/>
                  </a:lnTo>
                  <a:lnTo>
                    <a:pt x="115" y="46"/>
                  </a:lnTo>
                  <a:lnTo>
                    <a:pt x="75" y="58"/>
                  </a:lnTo>
                  <a:lnTo>
                    <a:pt x="17" y="50"/>
                  </a:lnTo>
                  <a:lnTo>
                    <a:pt x="1" y="42"/>
                  </a:lnTo>
                  <a:lnTo>
                    <a:pt x="0" y="42"/>
                  </a:lnTo>
                  <a:lnTo>
                    <a:pt x="1" y="42"/>
                  </a:lnTo>
                  <a:lnTo>
                    <a:pt x="0" y="42"/>
                  </a:lnTo>
                  <a:lnTo>
                    <a:pt x="1" y="42"/>
                  </a:lnTo>
                  <a:lnTo>
                    <a:pt x="2" y="44"/>
                  </a:lnTo>
                  <a:lnTo>
                    <a:pt x="6" y="48"/>
                  </a:lnTo>
                  <a:lnTo>
                    <a:pt x="8" y="50"/>
                  </a:lnTo>
                  <a:lnTo>
                    <a:pt x="9" y="50"/>
                  </a:lnTo>
                  <a:lnTo>
                    <a:pt x="8" y="50"/>
                  </a:lnTo>
                  <a:lnTo>
                    <a:pt x="9" y="50"/>
                  </a:lnTo>
                  <a:lnTo>
                    <a:pt x="8" y="50"/>
                  </a:lnTo>
                  <a:lnTo>
                    <a:pt x="9" y="50"/>
                  </a:lnTo>
                  <a:lnTo>
                    <a:pt x="11" y="52"/>
                  </a:lnTo>
                  <a:lnTo>
                    <a:pt x="15" y="56"/>
                  </a:lnTo>
                  <a:lnTo>
                    <a:pt x="19" y="59"/>
                  </a:lnTo>
                  <a:lnTo>
                    <a:pt x="21" y="59"/>
                  </a:lnTo>
                  <a:lnTo>
                    <a:pt x="33" y="69"/>
                  </a:lnTo>
                  <a:lnTo>
                    <a:pt x="59" y="81"/>
                  </a:lnTo>
                  <a:lnTo>
                    <a:pt x="84" y="87"/>
                  </a:lnTo>
                  <a:lnTo>
                    <a:pt x="109" y="87"/>
                  </a:lnTo>
                  <a:lnTo>
                    <a:pt x="133" y="81"/>
                  </a:lnTo>
                  <a:lnTo>
                    <a:pt x="156" y="72"/>
                  </a:lnTo>
                  <a:lnTo>
                    <a:pt x="168" y="65"/>
                  </a:lnTo>
                  <a:lnTo>
                    <a:pt x="171" y="63"/>
                  </a:lnTo>
                  <a:lnTo>
                    <a:pt x="177" y="59"/>
                  </a:lnTo>
                  <a:lnTo>
                    <a:pt x="182" y="56"/>
                  </a:lnTo>
                  <a:lnTo>
                    <a:pt x="184" y="55"/>
                  </a:lnTo>
                  <a:lnTo>
                    <a:pt x="183" y="55"/>
                  </a:lnTo>
                  <a:lnTo>
                    <a:pt x="184" y="55"/>
                  </a:lnTo>
                  <a:lnTo>
                    <a:pt x="183" y="55"/>
                  </a:lnTo>
                  <a:lnTo>
                    <a:pt x="184" y="55"/>
                  </a:lnTo>
                  <a:lnTo>
                    <a:pt x="184" y="47"/>
                  </a:lnTo>
                  <a:lnTo>
                    <a:pt x="183" y="21"/>
                  </a:lnTo>
                  <a:lnTo>
                    <a:pt x="183" y="1"/>
                  </a:lnTo>
                  <a:lnTo>
                    <a:pt x="184" y="0"/>
                  </a:lnTo>
                  <a:lnTo>
                    <a:pt x="183" y="0"/>
                  </a:lnTo>
                  <a:lnTo>
                    <a:pt x="184" y="0"/>
                  </a:lnTo>
                  <a:lnTo>
                    <a:pt x="183" y="0"/>
                  </a:lnTo>
                  <a:lnTo>
                    <a:pt x="184" y="0"/>
                  </a:lnTo>
                  <a:lnTo>
                    <a:pt x="178" y="3"/>
                  </a:lnTo>
                  <a:lnTo>
                    <a:pt x="168" y="10"/>
                  </a:lnTo>
                  <a:lnTo>
                    <a:pt x="150" y="23"/>
                  </a:lnTo>
                  <a:lnTo>
                    <a:pt x="136" y="32"/>
                  </a:lnTo>
                  <a:lnTo>
                    <a:pt x="133" y="33"/>
                  </a:lnTo>
                  <a:lnTo>
                    <a:pt x="133" y="33"/>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20" name="Freeform 24">
              <a:extLst>
                <a:ext uri="{FF2B5EF4-FFF2-40B4-BE49-F238E27FC236}">
                  <a16:creationId xmlns:a16="http://schemas.microsoft.com/office/drawing/2014/main" id="{A66E1501-F639-4CF6-9E57-69010AB3DFA7}"/>
                </a:ext>
              </a:extLst>
            </p:cNvPr>
            <p:cNvSpPr>
              <a:spLocks noChangeAspect="1"/>
            </p:cNvSpPr>
            <p:nvPr/>
          </p:nvSpPr>
          <p:spPr bwMode="auto">
            <a:xfrm>
              <a:off x="4667" y="3903"/>
              <a:ext cx="124" cy="66"/>
            </a:xfrm>
            <a:custGeom>
              <a:avLst/>
              <a:gdLst>
                <a:gd name="T0" fmla="*/ 128 w 251"/>
                <a:gd name="T1" fmla="*/ 83 h 132"/>
                <a:gd name="T2" fmla="*/ 75 w 251"/>
                <a:gd name="T3" fmla="*/ 104 h 132"/>
                <a:gd name="T4" fmla="*/ 1 w 251"/>
                <a:gd name="T5" fmla="*/ 89 h 132"/>
                <a:gd name="T6" fmla="*/ 1 w 251"/>
                <a:gd name="T7" fmla="*/ 89 h 132"/>
                <a:gd name="T8" fmla="*/ 1 w 251"/>
                <a:gd name="T9" fmla="*/ 89 h 132"/>
                <a:gd name="T10" fmla="*/ 6 w 251"/>
                <a:gd name="T11" fmla="*/ 94 h 132"/>
                <a:gd name="T12" fmla="*/ 9 w 251"/>
                <a:gd name="T13" fmla="*/ 97 h 132"/>
                <a:gd name="T14" fmla="*/ 9 w 251"/>
                <a:gd name="T15" fmla="*/ 97 h 132"/>
                <a:gd name="T16" fmla="*/ 9 w 251"/>
                <a:gd name="T17" fmla="*/ 97 h 132"/>
                <a:gd name="T18" fmla="*/ 12 w 251"/>
                <a:gd name="T19" fmla="*/ 99 h 132"/>
                <a:gd name="T20" fmla="*/ 12 w 251"/>
                <a:gd name="T21" fmla="*/ 99 h 132"/>
                <a:gd name="T22" fmla="*/ 12 w 251"/>
                <a:gd name="T23" fmla="*/ 99 h 132"/>
                <a:gd name="T24" fmla="*/ 12 w 251"/>
                <a:gd name="T25" fmla="*/ 99 h 132"/>
                <a:gd name="T26" fmla="*/ 12 w 251"/>
                <a:gd name="T27" fmla="*/ 99 h 132"/>
                <a:gd name="T28" fmla="*/ 12 w 251"/>
                <a:gd name="T29" fmla="*/ 99 h 132"/>
                <a:gd name="T30" fmla="*/ 12 w 251"/>
                <a:gd name="T31" fmla="*/ 99 h 132"/>
                <a:gd name="T32" fmla="*/ 12 w 251"/>
                <a:gd name="T33" fmla="*/ 99 h 132"/>
                <a:gd name="T34" fmla="*/ 12 w 251"/>
                <a:gd name="T35" fmla="*/ 99 h 132"/>
                <a:gd name="T36" fmla="*/ 12 w 251"/>
                <a:gd name="T37" fmla="*/ 99 h 132"/>
                <a:gd name="T38" fmla="*/ 12 w 251"/>
                <a:gd name="T39" fmla="*/ 99 h 132"/>
                <a:gd name="T40" fmla="*/ 52 w 251"/>
                <a:gd name="T41" fmla="*/ 124 h 132"/>
                <a:gd name="T42" fmla="*/ 107 w 251"/>
                <a:gd name="T43" fmla="*/ 132 h 132"/>
                <a:gd name="T44" fmla="*/ 155 w 251"/>
                <a:gd name="T45" fmla="*/ 117 h 132"/>
                <a:gd name="T46" fmla="*/ 173 w 251"/>
                <a:gd name="T47" fmla="*/ 107 h 132"/>
                <a:gd name="T48" fmla="*/ 214 w 251"/>
                <a:gd name="T49" fmla="*/ 80 h 132"/>
                <a:gd name="T50" fmla="*/ 251 w 251"/>
                <a:gd name="T51" fmla="*/ 54 h 132"/>
                <a:gd name="T52" fmla="*/ 251 w 251"/>
                <a:gd name="T53" fmla="*/ 54 h 132"/>
                <a:gd name="T54" fmla="*/ 251 w 251"/>
                <a:gd name="T55" fmla="*/ 54 h 132"/>
                <a:gd name="T56" fmla="*/ 250 w 251"/>
                <a:gd name="T57" fmla="*/ 21 h 132"/>
                <a:gd name="T58" fmla="*/ 251 w 251"/>
                <a:gd name="T59" fmla="*/ 0 h 132"/>
                <a:gd name="T60" fmla="*/ 251 w 251"/>
                <a:gd name="T61" fmla="*/ 0 h 132"/>
                <a:gd name="T62" fmla="*/ 251 w 251"/>
                <a:gd name="T63" fmla="*/ 0 h 132"/>
                <a:gd name="T64" fmla="*/ 214 w 251"/>
                <a:gd name="T65" fmla="*/ 24 h 132"/>
                <a:gd name="T66" fmla="*/ 137 w 251"/>
                <a:gd name="T67" fmla="*/ 76 h 132"/>
                <a:gd name="T68" fmla="*/ 134 w 251"/>
                <a:gd name="T69" fmla="*/ 7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1" h="132">
                  <a:moveTo>
                    <a:pt x="134" y="78"/>
                  </a:moveTo>
                  <a:lnTo>
                    <a:pt x="128" y="83"/>
                  </a:lnTo>
                  <a:lnTo>
                    <a:pt x="114" y="91"/>
                  </a:lnTo>
                  <a:lnTo>
                    <a:pt x="75" y="104"/>
                  </a:lnTo>
                  <a:lnTo>
                    <a:pt x="17" y="97"/>
                  </a:lnTo>
                  <a:lnTo>
                    <a:pt x="1" y="89"/>
                  </a:lnTo>
                  <a:lnTo>
                    <a:pt x="0" y="89"/>
                  </a:lnTo>
                  <a:lnTo>
                    <a:pt x="1" y="89"/>
                  </a:lnTo>
                  <a:lnTo>
                    <a:pt x="0" y="89"/>
                  </a:lnTo>
                  <a:lnTo>
                    <a:pt x="1" y="89"/>
                  </a:lnTo>
                  <a:lnTo>
                    <a:pt x="2" y="91"/>
                  </a:lnTo>
                  <a:lnTo>
                    <a:pt x="6" y="94"/>
                  </a:lnTo>
                  <a:lnTo>
                    <a:pt x="8" y="97"/>
                  </a:lnTo>
                  <a:lnTo>
                    <a:pt x="9" y="97"/>
                  </a:lnTo>
                  <a:lnTo>
                    <a:pt x="8" y="97"/>
                  </a:lnTo>
                  <a:lnTo>
                    <a:pt x="9" y="97"/>
                  </a:lnTo>
                  <a:lnTo>
                    <a:pt x="8" y="97"/>
                  </a:lnTo>
                  <a:lnTo>
                    <a:pt x="9" y="97"/>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24" y="111"/>
                  </a:lnTo>
                  <a:lnTo>
                    <a:pt x="52" y="124"/>
                  </a:lnTo>
                  <a:lnTo>
                    <a:pt x="79" y="132"/>
                  </a:lnTo>
                  <a:lnTo>
                    <a:pt x="107" y="132"/>
                  </a:lnTo>
                  <a:lnTo>
                    <a:pt x="132" y="128"/>
                  </a:lnTo>
                  <a:lnTo>
                    <a:pt x="155" y="117"/>
                  </a:lnTo>
                  <a:lnTo>
                    <a:pt x="167" y="111"/>
                  </a:lnTo>
                  <a:lnTo>
                    <a:pt x="173" y="107"/>
                  </a:lnTo>
                  <a:lnTo>
                    <a:pt x="185" y="99"/>
                  </a:lnTo>
                  <a:lnTo>
                    <a:pt x="214" y="80"/>
                  </a:lnTo>
                  <a:lnTo>
                    <a:pt x="243" y="60"/>
                  </a:lnTo>
                  <a:lnTo>
                    <a:pt x="251" y="54"/>
                  </a:lnTo>
                  <a:lnTo>
                    <a:pt x="250" y="54"/>
                  </a:lnTo>
                  <a:lnTo>
                    <a:pt x="251" y="54"/>
                  </a:lnTo>
                  <a:lnTo>
                    <a:pt x="250" y="54"/>
                  </a:lnTo>
                  <a:lnTo>
                    <a:pt x="251" y="54"/>
                  </a:lnTo>
                  <a:lnTo>
                    <a:pt x="251" y="46"/>
                  </a:lnTo>
                  <a:lnTo>
                    <a:pt x="250" y="21"/>
                  </a:lnTo>
                  <a:lnTo>
                    <a:pt x="250" y="1"/>
                  </a:lnTo>
                  <a:lnTo>
                    <a:pt x="251" y="0"/>
                  </a:lnTo>
                  <a:lnTo>
                    <a:pt x="250" y="0"/>
                  </a:lnTo>
                  <a:lnTo>
                    <a:pt x="251" y="0"/>
                  </a:lnTo>
                  <a:lnTo>
                    <a:pt x="250" y="0"/>
                  </a:lnTo>
                  <a:lnTo>
                    <a:pt x="251" y="0"/>
                  </a:lnTo>
                  <a:lnTo>
                    <a:pt x="238" y="8"/>
                  </a:lnTo>
                  <a:lnTo>
                    <a:pt x="214" y="24"/>
                  </a:lnTo>
                  <a:lnTo>
                    <a:pt x="168" y="55"/>
                  </a:lnTo>
                  <a:lnTo>
                    <a:pt x="137" y="76"/>
                  </a:lnTo>
                  <a:lnTo>
                    <a:pt x="134" y="78"/>
                  </a:lnTo>
                  <a:lnTo>
                    <a:pt x="134" y="78"/>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21" name="Freeform 25">
              <a:extLst>
                <a:ext uri="{FF2B5EF4-FFF2-40B4-BE49-F238E27FC236}">
                  <a16:creationId xmlns:a16="http://schemas.microsoft.com/office/drawing/2014/main" id="{6AFAAE53-4320-469F-8DC9-6D06F500648F}"/>
                </a:ext>
              </a:extLst>
            </p:cNvPr>
            <p:cNvSpPr>
              <a:spLocks noChangeAspect="1"/>
            </p:cNvSpPr>
            <p:nvPr/>
          </p:nvSpPr>
          <p:spPr bwMode="auto">
            <a:xfrm>
              <a:off x="4633" y="3847"/>
              <a:ext cx="158" cy="90"/>
            </a:xfrm>
            <a:custGeom>
              <a:avLst/>
              <a:gdLst>
                <a:gd name="T0" fmla="*/ 134 w 319"/>
                <a:gd name="T1" fmla="*/ 123 h 179"/>
                <a:gd name="T2" fmla="*/ 128 w 319"/>
                <a:gd name="T3" fmla="*/ 127 h 179"/>
                <a:gd name="T4" fmla="*/ 114 w 319"/>
                <a:gd name="T5" fmla="*/ 135 h 179"/>
                <a:gd name="T6" fmla="*/ 74 w 319"/>
                <a:gd name="T7" fmla="*/ 148 h 179"/>
                <a:gd name="T8" fmla="*/ 17 w 319"/>
                <a:gd name="T9" fmla="*/ 142 h 179"/>
                <a:gd name="T10" fmla="*/ 1 w 319"/>
                <a:gd name="T11" fmla="*/ 134 h 179"/>
                <a:gd name="T12" fmla="*/ 0 w 319"/>
                <a:gd name="T13" fmla="*/ 134 h 179"/>
                <a:gd name="T14" fmla="*/ 1 w 319"/>
                <a:gd name="T15" fmla="*/ 134 h 179"/>
                <a:gd name="T16" fmla="*/ 0 w 319"/>
                <a:gd name="T17" fmla="*/ 134 h 179"/>
                <a:gd name="T18" fmla="*/ 1 w 319"/>
                <a:gd name="T19" fmla="*/ 134 h 179"/>
                <a:gd name="T20" fmla="*/ 2 w 319"/>
                <a:gd name="T21" fmla="*/ 137 h 179"/>
                <a:gd name="T22" fmla="*/ 6 w 319"/>
                <a:gd name="T23" fmla="*/ 140 h 179"/>
                <a:gd name="T24" fmla="*/ 9 w 319"/>
                <a:gd name="T25" fmla="*/ 142 h 179"/>
                <a:gd name="T26" fmla="*/ 10 w 319"/>
                <a:gd name="T27" fmla="*/ 142 h 179"/>
                <a:gd name="T28" fmla="*/ 9 w 319"/>
                <a:gd name="T29" fmla="*/ 142 h 179"/>
                <a:gd name="T30" fmla="*/ 10 w 319"/>
                <a:gd name="T31" fmla="*/ 142 h 179"/>
                <a:gd name="T32" fmla="*/ 9 w 319"/>
                <a:gd name="T33" fmla="*/ 142 h 179"/>
                <a:gd name="T34" fmla="*/ 10 w 319"/>
                <a:gd name="T35" fmla="*/ 142 h 179"/>
                <a:gd name="T36" fmla="*/ 12 w 319"/>
                <a:gd name="T37" fmla="*/ 145 h 179"/>
                <a:gd name="T38" fmla="*/ 14 w 319"/>
                <a:gd name="T39" fmla="*/ 147 h 179"/>
                <a:gd name="T40" fmla="*/ 20 w 319"/>
                <a:gd name="T41" fmla="*/ 152 h 179"/>
                <a:gd name="T42" fmla="*/ 27 w 319"/>
                <a:gd name="T43" fmla="*/ 156 h 179"/>
                <a:gd name="T44" fmla="*/ 29 w 319"/>
                <a:gd name="T45" fmla="*/ 157 h 179"/>
                <a:gd name="T46" fmla="*/ 40 w 319"/>
                <a:gd name="T47" fmla="*/ 165 h 179"/>
                <a:gd name="T48" fmla="*/ 65 w 319"/>
                <a:gd name="T49" fmla="*/ 175 h 179"/>
                <a:gd name="T50" fmla="*/ 89 w 319"/>
                <a:gd name="T51" fmla="*/ 179 h 179"/>
                <a:gd name="T52" fmla="*/ 112 w 319"/>
                <a:gd name="T53" fmla="*/ 178 h 179"/>
                <a:gd name="T54" fmla="*/ 135 w 319"/>
                <a:gd name="T55" fmla="*/ 172 h 179"/>
                <a:gd name="T56" fmla="*/ 157 w 319"/>
                <a:gd name="T57" fmla="*/ 162 h 179"/>
                <a:gd name="T58" fmla="*/ 168 w 319"/>
                <a:gd name="T59" fmla="*/ 155 h 179"/>
                <a:gd name="T60" fmla="*/ 176 w 319"/>
                <a:gd name="T61" fmla="*/ 150 h 179"/>
                <a:gd name="T62" fmla="*/ 196 w 319"/>
                <a:gd name="T63" fmla="*/ 137 h 179"/>
                <a:gd name="T64" fmla="*/ 250 w 319"/>
                <a:gd name="T65" fmla="*/ 101 h 179"/>
                <a:gd name="T66" fmla="*/ 305 w 319"/>
                <a:gd name="T67" fmla="*/ 64 h 179"/>
                <a:gd name="T68" fmla="*/ 319 w 319"/>
                <a:gd name="T69" fmla="*/ 55 h 179"/>
                <a:gd name="T70" fmla="*/ 318 w 319"/>
                <a:gd name="T71" fmla="*/ 55 h 179"/>
                <a:gd name="T72" fmla="*/ 319 w 319"/>
                <a:gd name="T73" fmla="*/ 55 h 179"/>
                <a:gd name="T74" fmla="*/ 318 w 319"/>
                <a:gd name="T75" fmla="*/ 55 h 179"/>
                <a:gd name="T76" fmla="*/ 319 w 319"/>
                <a:gd name="T77" fmla="*/ 55 h 179"/>
                <a:gd name="T78" fmla="*/ 319 w 319"/>
                <a:gd name="T79" fmla="*/ 47 h 179"/>
                <a:gd name="T80" fmla="*/ 318 w 319"/>
                <a:gd name="T81" fmla="*/ 22 h 179"/>
                <a:gd name="T82" fmla="*/ 318 w 319"/>
                <a:gd name="T83" fmla="*/ 1 h 179"/>
                <a:gd name="T84" fmla="*/ 319 w 319"/>
                <a:gd name="T85" fmla="*/ 0 h 179"/>
                <a:gd name="T86" fmla="*/ 318 w 319"/>
                <a:gd name="T87" fmla="*/ 0 h 179"/>
                <a:gd name="T88" fmla="*/ 319 w 319"/>
                <a:gd name="T89" fmla="*/ 0 h 179"/>
                <a:gd name="T90" fmla="*/ 318 w 319"/>
                <a:gd name="T91" fmla="*/ 0 h 179"/>
                <a:gd name="T92" fmla="*/ 319 w 319"/>
                <a:gd name="T93" fmla="*/ 0 h 179"/>
                <a:gd name="T94" fmla="*/ 302 w 319"/>
                <a:gd name="T95" fmla="*/ 11 h 179"/>
                <a:gd name="T96" fmla="*/ 264 w 319"/>
                <a:gd name="T97" fmla="*/ 37 h 179"/>
                <a:gd name="T98" fmla="*/ 188 w 319"/>
                <a:gd name="T99" fmla="*/ 87 h 179"/>
                <a:gd name="T100" fmla="*/ 138 w 319"/>
                <a:gd name="T101" fmla="*/ 121 h 179"/>
                <a:gd name="T102" fmla="*/ 134 w 319"/>
                <a:gd name="T103" fmla="*/ 123 h 179"/>
                <a:gd name="T104" fmla="*/ 134 w 319"/>
                <a:gd name="T105" fmla="*/ 12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9" h="179">
                  <a:moveTo>
                    <a:pt x="134" y="123"/>
                  </a:moveTo>
                  <a:lnTo>
                    <a:pt x="128" y="127"/>
                  </a:lnTo>
                  <a:lnTo>
                    <a:pt x="114" y="135"/>
                  </a:lnTo>
                  <a:lnTo>
                    <a:pt x="74" y="148"/>
                  </a:lnTo>
                  <a:lnTo>
                    <a:pt x="17" y="142"/>
                  </a:lnTo>
                  <a:lnTo>
                    <a:pt x="1" y="134"/>
                  </a:lnTo>
                  <a:lnTo>
                    <a:pt x="0" y="134"/>
                  </a:lnTo>
                  <a:lnTo>
                    <a:pt x="1" y="134"/>
                  </a:lnTo>
                  <a:lnTo>
                    <a:pt x="0" y="134"/>
                  </a:lnTo>
                  <a:lnTo>
                    <a:pt x="1" y="134"/>
                  </a:lnTo>
                  <a:lnTo>
                    <a:pt x="2" y="137"/>
                  </a:lnTo>
                  <a:lnTo>
                    <a:pt x="6" y="140"/>
                  </a:lnTo>
                  <a:lnTo>
                    <a:pt x="9" y="142"/>
                  </a:lnTo>
                  <a:lnTo>
                    <a:pt x="10" y="142"/>
                  </a:lnTo>
                  <a:lnTo>
                    <a:pt x="9" y="142"/>
                  </a:lnTo>
                  <a:lnTo>
                    <a:pt x="10" y="142"/>
                  </a:lnTo>
                  <a:lnTo>
                    <a:pt x="9" y="142"/>
                  </a:lnTo>
                  <a:lnTo>
                    <a:pt x="10" y="142"/>
                  </a:lnTo>
                  <a:lnTo>
                    <a:pt x="12" y="145"/>
                  </a:lnTo>
                  <a:lnTo>
                    <a:pt x="14" y="147"/>
                  </a:lnTo>
                  <a:lnTo>
                    <a:pt x="20" y="152"/>
                  </a:lnTo>
                  <a:lnTo>
                    <a:pt x="27" y="156"/>
                  </a:lnTo>
                  <a:lnTo>
                    <a:pt x="29" y="157"/>
                  </a:lnTo>
                  <a:lnTo>
                    <a:pt x="40" y="165"/>
                  </a:lnTo>
                  <a:lnTo>
                    <a:pt x="65" y="175"/>
                  </a:lnTo>
                  <a:lnTo>
                    <a:pt x="89" y="179"/>
                  </a:lnTo>
                  <a:lnTo>
                    <a:pt x="112" y="178"/>
                  </a:lnTo>
                  <a:lnTo>
                    <a:pt x="135" y="172"/>
                  </a:lnTo>
                  <a:lnTo>
                    <a:pt x="157" y="162"/>
                  </a:lnTo>
                  <a:lnTo>
                    <a:pt x="168" y="155"/>
                  </a:lnTo>
                  <a:lnTo>
                    <a:pt x="176" y="150"/>
                  </a:lnTo>
                  <a:lnTo>
                    <a:pt x="196" y="137"/>
                  </a:lnTo>
                  <a:lnTo>
                    <a:pt x="250" y="101"/>
                  </a:lnTo>
                  <a:lnTo>
                    <a:pt x="305" y="64"/>
                  </a:lnTo>
                  <a:lnTo>
                    <a:pt x="319" y="55"/>
                  </a:lnTo>
                  <a:lnTo>
                    <a:pt x="318" y="55"/>
                  </a:lnTo>
                  <a:lnTo>
                    <a:pt x="319" y="55"/>
                  </a:lnTo>
                  <a:lnTo>
                    <a:pt x="318" y="55"/>
                  </a:lnTo>
                  <a:lnTo>
                    <a:pt x="319" y="55"/>
                  </a:lnTo>
                  <a:lnTo>
                    <a:pt x="319" y="47"/>
                  </a:lnTo>
                  <a:lnTo>
                    <a:pt x="318" y="22"/>
                  </a:lnTo>
                  <a:lnTo>
                    <a:pt x="318" y="1"/>
                  </a:lnTo>
                  <a:lnTo>
                    <a:pt x="319" y="0"/>
                  </a:lnTo>
                  <a:lnTo>
                    <a:pt x="318" y="0"/>
                  </a:lnTo>
                  <a:lnTo>
                    <a:pt x="319" y="0"/>
                  </a:lnTo>
                  <a:lnTo>
                    <a:pt x="318" y="0"/>
                  </a:lnTo>
                  <a:lnTo>
                    <a:pt x="319" y="0"/>
                  </a:lnTo>
                  <a:lnTo>
                    <a:pt x="302" y="11"/>
                  </a:lnTo>
                  <a:lnTo>
                    <a:pt x="264" y="37"/>
                  </a:lnTo>
                  <a:lnTo>
                    <a:pt x="188" y="87"/>
                  </a:lnTo>
                  <a:lnTo>
                    <a:pt x="138" y="121"/>
                  </a:lnTo>
                  <a:lnTo>
                    <a:pt x="134" y="123"/>
                  </a:lnTo>
                  <a:lnTo>
                    <a:pt x="134" y="123"/>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grpSp>
      <p:sp>
        <p:nvSpPr>
          <p:cNvPr id="3" name="Slide Number Placeholder 2">
            <a:extLst>
              <a:ext uri="{FF2B5EF4-FFF2-40B4-BE49-F238E27FC236}">
                <a16:creationId xmlns:a16="http://schemas.microsoft.com/office/drawing/2014/main" id="{CE7B1822-26CD-E029-E279-19296D58A869}"/>
              </a:ext>
            </a:extLst>
          </p:cNvPr>
          <p:cNvSpPr>
            <a:spLocks noGrp="1"/>
          </p:cNvSpPr>
          <p:nvPr>
            <p:ph type="sldNum" sz="quarter" idx="15"/>
          </p:nvPr>
        </p:nvSpPr>
        <p:spPr/>
        <p:txBody>
          <a:bodyPr>
            <a:normAutofit fontScale="70000" lnSpcReduction="20000"/>
          </a:bodyPr>
          <a:lstStyle/>
          <a:p>
            <a:fld id="{B6F15528-21DE-4FAA-801E-634DDDAF4B2B}" type="slidenum">
              <a:rPr lang="en-US" smtClean="0"/>
              <a:pPr/>
              <a:t>8</a:t>
            </a:fld>
            <a:endParaRPr lang="en-US"/>
          </a:p>
        </p:txBody>
      </p:sp>
      <p:sp>
        <p:nvSpPr>
          <p:cNvPr id="4" name="TextBox 3">
            <a:extLst>
              <a:ext uri="{FF2B5EF4-FFF2-40B4-BE49-F238E27FC236}">
                <a16:creationId xmlns:a16="http://schemas.microsoft.com/office/drawing/2014/main" id="{4FCEAE6A-33DF-2E80-7CBD-9368D51A53CC}"/>
              </a:ext>
            </a:extLst>
          </p:cNvPr>
          <p:cNvSpPr txBox="1"/>
          <p:nvPr/>
        </p:nvSpPr>
        <p:spPr>
          <a:xfrm>
            <a:off x="3201984" y="4866501"/>
            <a:ext cx="3000556" cy="276999"/>
          </a:xfrm>
          <a:prstGeom prst="rect">
            <a:avLst/>
          </a:prstGeom>
          <a:noFill/>
        </p:spPr>
        <p:txBody>
          <a:bodyPr wrap="square" rtlCol="0">
            <a:spAutoFit/>
          </a:bodyPr>
          <a:lstStyle/>
          <a:p>
            <a:r>
              <a:rPr lang="en-US" sz="1200" i="1" dirty="0"/>
              <a:t>Presented for ICCP, September, 2023</a:t>
            </a:r>
          </a:p>
        </p:txBody>
      </p:sp>
    </p:spTree>
    <p:extLst>
      <p:ext uri="{BB962C8B-B14F-4D97-AF65-F5344CB8AC3E}">
        <p14:creationId xmlns:p14="http://schemas.microsoft.com/office/powerpoint/2010/main" val="251156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2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2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2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16"/>
          <p:cNvSpPr txBox="1">
            <a:spLocks noChangeArrowheads="1"/>
          </p:cNvSpPr>
          <p:nvPr/>
        </p:nvSpPr>
        <p:spPr bwMode="auto">
          <a:xfrm>
            <a:off x="192077" y="0"/>
            <a:ext cx="83597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3600" b="1" dirty="0">
                <a:solidFill>
                  <a:srgbClr val="FFFF00"/>
                </a:solidFill>
              </a:rPr>
              <a:t>ASTM D7708 ballots in 2023</a:t>
            </a:r>
          </a:p>
        </p:txBody>
      </p:sp>
      <p:pic>
        <p:nvPicPr>
          <p:cNvPr id="25" name="Picture 2" descr="ICCP TM logo - transparent background">
            <a:extLst>
              <a:ext uri="{FF2B5EF4-FFF2-40B4-BE49-F238E27FC236}">
                <a16:creationId xmlns:a16="http://schemas.microsoft.com/office/drawing/2014/main" id="{93D15E1F-0529-40A1-BA59-053980D38A2F}"/>
              </a:ext>
            </a:extLst>
          </p:cNvPr>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8458200" y="3572"/>
            <a:ext cx="671516" cy="702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7">
            <a:extLst>
              <a:ext uri="{FF2B5EF4-FFF2-40B4-BE49-F238E27FC236}">
                <a16:creationId xmlns:a16="http://schemas.microsoft.com/office/drawing/2014/main" id="{8220ACBF-97F2-4214-8E58-06AB85EE6173}"/>
              </a:ext>
            </a:extLst>
          </p:cNvPr>
          <p:cNvSpPr txBox="1">
            <a:spLocks noChangeArrowheads="1"/>
          </p:cNvSpPr>
          <p:nvPr/>
        </p:nvSpPr>
        <p:spPr bwMode="auto">
          <a:xfrm>
            <a:off x="116375" y="816917"/>
            <a:ext cx="86466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457200" lvl="1" indent="-457200">
              <a:spcBef>
                <a:spcPct val="50000"/>
              </a:spcBef>
              <a:buClr>
                <a:srgbClr val="FFFF00"/>
              </a:buClr>
              <a:buFont typeface="Courier New" pitchFamily="49" charset="0"/>
              <a:buChar char="o"/>
            </a:pPr>
            <a:r>
              <a:rPr lang="en-US" sz="2400" dirty="0"/>
              <a:t>Example ballot item</a:t>
            </a:r>
          </a:p>
        </p:txBody>
      </p:sp>
      <p:grpSp>
        <p:nvGrpSpPr>
          <p:cNvPr id="8" name="Group 7">
            <a:extLst>
              <a:ext uri="{FF2B5EF4-FFF2-40B4-BE49-F238E27FC236}">
                <a16:creationId xmlns:a16="http://schemas.microsoft.com/office/drawing/2014/main" id="{9D80DA27-1607-475F-ABC6-30B3B08B70FC}"/>
              </a:ext>
            </a:extLst>
          </p:cNvPr>
          <p:cNvGrpSpPr>
            <a:grpSpLocks noChangeAspect="1"/>
          </p:cNvGrpSpPr>
          <p:nvPr/>
        </p:nvGrpSpPr>
        <p:grpSpPr bwMode="auto">
          <a:xfrm>
            <a:off x="21938" y="4781550"/>
            <a:ext cx="1195388" cy="300038"/>
            <a:chOff x="4530" y="3792"/>
            <a:chExt cx="1058" cy="280"/>
          </a:xfrm>
          <a:solidFill>
            <a:schemeClr val="tx1"/>
          </a:solidFill>
        </p:grpSpPr>
        <p:sp>
          <p:nvSpPr>
            <p:cNvPr id="9" name="Freeform 15">
              <a:extLst>
                <a:ext uri="{FF2B5EF4-FFF2-40B4-BE49-F238E27FC236}">
                  <a16:creationId xmlns:a16="http://schemas.microsoft.com/office/drawing/2014/main" id="{801C18CE-1DA4-45FA-8868-FFF29360F7DD}"/>
                </a:ext>
              </a:extLst>
            </p:cNvPr>
            <p:cNvSpPr>
              <a:spLocks noChangeAspect="1"/>
            </p:cNvSpPr>
            <p:nvPr/>
          </p:nvSpPr>
          <p:spPr bwMode="auto">
            <a:xfrm>
              <a:off x="4839" y="3797"/>
              <a:ext cx="182" cy="274"/>
            </a:xfrm>
            <a:custGeom>
              <a:avLst/>
              <a:gdLst>
                <a:gd name="T0" fmla="*/ 366 w 368"/>
                <a:gd name="T1" fmla="*/ 383 h 548"/>
                <a:gd name="T2" fmla="*/ 366 w 368"/>
                <a:gd name="T3" fmla="*/ 383 h 548"/>
                <a:gd name="T4" fmla="*/ 366 w 368"/>
                <a:gd name="T5" fmla="*/ 403 h 548"/>
                <a:gd name="T6" fmla="*/ 340 w 368"/>
                <a:gd name="T7" fmla="*/ 479 h 548"/>
                <a:gd name="T8" fmla="*/ 271 w 368"/>
                <a:gd name="T9" fmla="*/ 534 h 548"/>
                <a:gd name="T10" fmla="*/ 185 w 368"/>
                <a:gd name="T11" fmla="*/ 548 h 548"/>
                <a:gd name="T12" fmla="*/ 103 w 368"/>
                <a:gd name="T13" fmla="*/ 537 h 548"/>
                <a:gd name="T14" fmla="*/ 31 w 368"/>
                <a:gd name="T15" fmla="*/ 488 h 548"/>
                <a:gd name="T16" fmla="*/ 3 w 368"/>
                <a:gd name="T17" fmla="*/ 408 h 548"/>
                <a:gd name="T18" fmla="*/ 0 w 368"/>
                <a:gd name="T19" fmla="*/ 383 h 548"/>
                <a:gd name="T20" fmla="*/ 0 w 368"/>
                <a:gd name="T21" fmla="*/ 383 h 548"/>
                <a:gd name="T22" fmla="*/ 0 w 368"/>
                <a:gd name="T23" fmla="*/ 376 h 548"/>
                <a:gd name="T24" fmla="*/ 0 w 368"/>
                <a:gd name="T25" fmla="*/ 144 h 548"/>
                <a:gd name="T26" fmla="*/ 1 w 368"/>
                <a:gd name="T27" fmla="*/ 0 h 548"/>
                <a:gd name="T28" fmla="*/ 19 w 368"/>
                <a:gd name="T29" fmla="*/ 0 h 548"/>
                <a:gd name="T30" fmla="*/ 112 w 368"/>
                <a:gd name="T31" fmla="*/ 0 h 548"/>
                <a:gd name="T32" fmla="*/ 113 w 368"/>
                <a:gd name="T33" fmla="*/ 8 h 548"/>
                <a:gd name="T34" fmla="*/ 113 w 368"/>
                <a:gd name="T35" fmla="*/ 234 h 548"/>
                <a:gd name="T36" fmla="*/ 114 w 368"/>
                <a:gd name="T37" fmla="*/ 374 h 548"/>
                <a:gd name="T38" fmla="*/ 114 w 368"/>
                <a:gd name="T39" fmla="*/ 374 h 548"/>
                <a:gd name="T40" fmla="*/ 114 w 368"/>
                <a:gd name="T41" fmla="*/ 374 h 548"/>
                <a:gd name="T42" fmla="*/ 119 w 368"/>
                <a:gd name="T43" fmla="*/ 418 h 548"/>
                <a:gd name="T44" fmla="*/ 140 w 368"/>
                <a:gd name="T45" fmla="*/ 454 h 548"/>
                <a:gd name="T46" fmla="*/ 173 w 368"/>
                <a:gd name="T47" fmla="*/ 468 h 548"/>
                <a:gd name="T48" fmla="*/ 195 w 368"/>
                <a:gd name="T49" fmla="*/ 468 h 548"/>
                <a:gd name="T50" fmla="*/ 231 w 368"/>
                <a:gd name="T51" fmla="*/ 452 h 548"/>
                <a:gd name="T52" fmla="*/ 250 w 368"/>
                <a:gd name="T53" fmla="*/ 415 h 548"/>
                <a:gd name="T54" fmla="*/ 255 w 368"/>
                <a:gd name="T55" fmla="*/ 374 h 548"/>
                <a:gd name="T56" fmla="*/ 255 w 368"/>
                <a:gd name="T57" fmla="*/ 374 h 548"/>
                <a:gd name="T58" fmla="*/ 255 w 368"/>
                <a:gd name="T59" fmla="*/ 374 h 548"/>
                <a:gd name="T60" fmla="*/ 255 w 368"/>
                <a:gd name="T61" fmla="*/ 317 h 548"/>
                <a:gd name="T62" fmla="*/ 254 w 368"/>
                <a:gd name="T63" fmla="*/ 8 h 548"/>
                <a:gd name="T64" fmla="*/ 256 w 368"/>
                <a:gd name="T65" fmla="*/ 0 h 548"/>
                <a:gd name="T66" fmla="*/ 325 w 368"/>
                <a:gd name="T67" fmla="*/ 0 h 548"/>
                <a:gd name="T68" fmla="*/ 368 w 368"/>
                <a:gd name="T69" fmla="*/ 0 h 548"/>
                <a:gd name="T70" fmla="*/ 368 w 368"/>
                <a:gd name="T71" fmla="*/ 0 h 548"/>
                <a:gd name="T72" fmla="*/ 368 w 368"/>
                <a:gd name="T73" fmla="*/ 0 h 548"/>
                <a:gd name="T74" fmla="*/ 368 w 368"/>
                <a:gd name="T75" fmla="*/ 60 h 548"/>
                <a:gd name="T76" fmla="*/ 366 w 368"/>
                <a:gd name="T77" fmla="*/ 376 h 548"/>
                <a:gd name="T78" fmla="*/ 368 w 368"/>
                <a:gd name="T79" fmla="*/ 383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8" h="548">
                  <a:moveTo>
                    <a:pt x="368" y="383"/>
                  </a:moveTo>
                  <a:lnTo>
                    <a:pt x="366" y="383"/>
                  </a:lnTo>
                  <a:lnTo>
                    <a:pt x="368" y="383"/>
                  </a:lnTo>
                  <a:lnTo>
                    <a:pt x="366" y="383"/>
                  </a:lnTo>
                  <a:lnTo>
                    <a:pt x="368" y="383"/>
                  </a:lnTo>
                  <a:lnTo>
                    <a:pt x="366" y="403"/>
                  </a:lnTo>
                  <a:lnTo>
                    <a:pt x="358" y="444"/>
                  </a:lnTo>
                  <a:lnTo>
                    <a:pt x="340" y="479"/>
                  </a:lnTo>
                  <a:lnTo>
                    <a:pt x="311" y="511"/>
                  </a:lnTo>
                  <a:lnTo>
                    <a:pt x="271" y="534"/>
                  </a:lnTo>
                  <a:lnTo>
                    <a:pt x="217" y="547"/>
                  </a:lnTo>
                  <a:lnTo>
                    <a:pt x="185" y="548"/>
                  </a:lnTo>
                  <a:lnTo>
                    <a:pt x="155" y="547"/>
                  </a:lnTo>
                  <a:lnTo>
                    <a:pt x="103" y="537"/>
                  </a:lnTo>
                  <a:lnTo>
                    <a:pt x="62" y="517"/>
                  </a:lnTo>
                  <a:lnTo>
                    <a:pt x="31" y="488"/>
                  </a:lnTo>
                  <a:lnTo>
                    <a:pt x="12" y="452"/>
                  </a:lnTo>
                  <a:lnTo>
                    <a:pt x="3" y="408"/>
                  </a:lnTo>
                  <a:lnTo>
                    <a:pt x="1" y="383"/>
                  </a:lnTo>
                  <a:lnTo>
                    <a:pt x="0" y="383"/>
                  </a:lnTo>
                  <a:lnTo>
                    <a:pt x="1" y="383"/>
                  </a:lnTo>
                  <a:lnTo>
                    <a:pt x="0" y="383"/>
                  </a:lnTo>
                  <a:lnTo>
                    <a:pt x="1" y="383"/>
                  </a:lnTo>
                  <a:lnTo>
                    <a:pt x="0" y="376"/>
                  </a:lnTo>
                  <a:lnTo>
                    <a:pt x="1" y="323"/>
                  </a:lnTo>
                  <a:lnTo>
                    <a:pt x="0" y="144"/>
                  </a:lnTo>
                  <a:lnTo>
                    <a:pt x="0" y="8"/>
                  </a:lnTo>
                  <a:lnTo>
                    <a:pt x="1" y="0"/>
                  </a:lnTo>
                  <a:lnTo>
                    <a:pt x="3" y="0"/>
                  </a:lnTo>
                  <a:lnTo>
                    <a:pt x="19" y="0"/>
                  </a:lnTo>
                  <a:lnTo>
                    <a:pt x="72" y="0"/>
                  </a:lnTo>
                  <a:lnTo>
                    <a:pt x="112" y="0"/>
                  </a:lnTo>
                  <a:lnTo>
                    <a:pt x="114" y="0"/>
                  </a:lnTo>
                  <a:lnTo>
                    <a:pt x="113" y="8"/>
                  </a:lnTo>
                  <a:lnTo>
                    <a:pt x="114" y="58"/>
                  </a:lnTo>
                  <a:lnTo>
                    <a:pt x="113" y="234"/>
                  </a:lnTo>
                  <a:lnTo>
                    <a:pt x="113" y="368"/>
                  </a:lnTo>
                  <a:lnTo>
                    <a:pt x="114" y="374"/>
                  </a:lnTo>
                  <a:lnTo>
                    <a:pt x="113" y="374"/>
                  </a:lnTo>
                  <a:lnTo>
                    <a:pt x="114" y="374"/>
                  </a:lnTo>
                  <a:lnTo>
                    <a:pt x="113" y="374"/>
                  </a:lnTo>
                  <a:lnTo>
                    <a:pt x="114" y="374"/>
                  </a:lnTo>
                  <a:lnTo>
                    <a:pt x="114" y="391"/>
                  </a:lnTo>
                  <a:lnTo>
                    <a:pt x="119" y="418"/>
                  </a:lnTo>
                  <a:lnTo>
                    <a:pt x="127" y="439"/>
                  </a:lnTo>
                  <a:lnTo>
                    <a:pt x="140" y="454"/>
                  </a:lnTo>
                  <a:lnTo>
                    <a:pt x="155" y="463"/>
                  </a:lnTo>
                  <a:lnTo>
                    <a:pt x="173" y="468"/>
                  </a:lnTo>
                  <a:lnTo>
                    <a:pt x="183" y="468"/>
                  </a:lnTo>
                  <a:lnTo>
                    <a:pt x="195" y="468"/>
                  </a:lnTo>
                  <a:lnTo>
                    <a:pt x="214" y="462"/>
                  </a:lnTo>
                  <a:lnTo>
                    <a:pt x="231" y="452"/>
                  </a:lnTo>
                  <a:lnTo>
                    <a:pt x="242" y="435"/>
                  </a:lnTo>
                  <a:lnTo>
                    <a:pt x="250" y="415"/>
                  </a:lnTo>
                  <a:lnTo>
                    <a:pt x="254" y="389"/>
                  </a:lnTo>
                  <a:lnTo>
                    <a:pt x="255" y="374"/>
                  </a:lnTo>
                  <a:lnTo>
                    <a:pt x="254" y="374"/>
                  </a:lnTo>
                  <a:lnTo>
                    <a:pt x="255" y="374"/>
                  </a:lnTo>
                  <a:lnTo>
                    <a:pt x="254" y="374"/>
                  </a:lnTo>
                  <a:lnTo>
                    <a:pt x="255" y="374"/>
                  </a:lnTo>
                  <a:lnTo>
                    <a:pt x="254" y="368"/>
                  </a:lnTo>
                  <a:lnTo>
                    <a:pt x="255" y="317"/>
                  </a:lnTo>
                  <a:lnTo>
                    <a:pt x="254" y="141"/>
                  </a:lnTo>
                  <a:lnTo>
                    <a:pt x="254" y="8"/>
                  </a:lnTo>
                  <a:lnTo>
                    <a:pt x="255" y="0"/>
                  </a:lnTo>
                  <a:lnTo>
                    <a:pt x="256" y="0"/>
                  </a:lnTo>
                  <a:lnTo>
                    <a:pt x="272" y="0"/>
                  </a:lnTo>
                  <a:lnTo>
                    <a:pt x="325" y="0"/>
                  </a:lnTo>
                  <a:lnTo>
                    <a:pt x="365" y="0"/>
                  </a:lnTo>
                  <a:lnTo>
                    <a:pt x="368" y="0"/>
                  </a:lnTo>
                  <a:lnTo>
                    <a:pt x="366" y="0"/>
                  </a:lnTo>
                  <a:lnTo>
                    <a:pt x="368" y="0"/>
                  </a:lnTo>
                  <a:lnTo>
                    <a:pt x="366" y="0"/>
                  </a:lnTo>
                  <a:lnTo>
                    <a:pt x="368" y="0"/>
                  </a:lnTo>
                  <a:lnTo>
                    <a:pt x="366" y="8"/>
                  </a:lnTo>
                  <a:lnTo>
                    <a:pt x="368" y="60"/>
                  </a:lnTo>
                  <a:lnTo>
                    <a:pt x="366" y="239"/>
                  </a:lnTo>
                  <a:lnTo>
                    <a:pt x="366" y="376"/>
                  </a:lnTo>
                  <a:lnTo>
                    <a:pt x="368" y="383"/>
                  </a:lnTo>
                  <a:lnTo>
                    <a:pt x="368" y="383"/>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0" name="Freeform 16">
              <a:extLst>
                <a:ext uri="{FF2B5EF4-FFF2-40B4-BE49-F238E27FC236}">
                  <a16:creationId xmlns:a16="http://schemas.microsoft.com/office/drawing/2014/main" id="{931B72A0-FC2C-4934-B29D-656D7835931B}"/>
                </a:ext>
              </a:extLst>
            </p:cNvPr>
            <p:cNvSpPr>
              <a:spLocks noChangeAspect="1"/>
            </p:cNvSpPr>
            <p:nvPr/>
          </p:nvSpPr>
          <p:spPr bwMode="auto">
            <a:xfrm>
              <a:off x="5035" y="3792"/>
              <a:ext cx="174" cy="279"/>
            </a:xfrm>
            <a:custGeom>
              <a:avLst/>
              <a:gdLst>
                <a:gd name="T0" fmla="*/ 0 w 350"/>
                <a:gd name="T1" fmla="*/ 382 h 558"/>
                <a:gd name="T2" fmla="*/ 0 w 350"/>
                <a:gd name="T3" fmla="*/ 382 h 558"/>
                <a:gd name="T4" fmla="*/ 2 w 350"/>
                <a:gd name="T5" fmla="*/ 382 h 558"/>
                <a:gd name="T6" fmla="*/ 71 w 350"/>
                <a:gd name="T7" fmla="*/ 382 h 558"/>
                <a:gd name="T8" fmla="*/ 114 w 350"/>
                <a:gd name="T9" fmla="*/ 382 h 558"/>
                <a:gd name="T10" fmla="*/ 114 w 350"/>
                <a:gd name="T11" fmla="*/ 382 h 558"/>
                <a:gd name="T12" fmla="*/ 114 w 350"/>
                <a:gd name="T13" fmla="*/ 382 h 558"/>
                <a:gd name="T14" fmla="*/ 115 w 350"/>
                <a:gd name="T15" fmla="*/ 419 h 558"/>
                <a:gd name="T16" fmla="*/ 126 w 350"/>
                <a:gd name="T17" fmla="*/ 458 h 558"/>
                <a:gd name="T18" fmla="*/ 163 w 350"/>
                <a:gd name="T19" fmla="*/ 478 h 558"/>
                <a:gd name="T20" fmla="*/ 186 w 350"/>
                <a:gd name="T21" fmla="*/ 478 h 558"/>
                <a:gd name="T22" fmla="*/ 215 w 350"/>
                <a:gd name="T23" fmla="*/ 466 h 558"/>
                <a:gd name="T24" fmla="*/ 230 w 350"/>
                <a:gd name="T25" fmla="*/ 441 h 558"/>
                <a:gd name="T26" fmla="*/ 235 w 350"/>
                <a:gd name="T27" fmla="*/ 416 h 558"/>
                <a:gd name="T28" fmla="*/ 217 w 350"/>
                <a:gd name="T29" fmla="*/ 374 h 558"/>
                <a:gd name="T30" fmla="*/ 175 w 350"/>
                <a:gd name="T31" fmla="*/ 341 h 558"/>
                <a:gd name="T32" fmla="*/ 66 w 350"/>
                <a:gd name="T33" fmla="*/ 271 h 558"/>
                <a:gd name="T34" fmla="*/ 8 w 350"/>
                <a:gd name="T35" fmla="*/ 152 h 558"/>
                <a:gd name="T36" fmla="*/ 8 w 350"/>
                <a:gd name="T37" fmla="*/ 133 h 558"/>
                <a:gd name="T38" fmla="*/ 32 w 350"/>
                <a:gd name="T39" fmla="*/ 60 h 558"/>
                <a:gd name="T40" fmla="*/ 99 w 350"/>
                <a:gd name="T41" fmla="*/ 13 h 558"/>
                <a:gd name="T42" fmla="*/ 185 w 350"/>
                <a:gd name="T43" fmla="*/ 0 h 558"/>
                <a:gd name="T44" fmla="*/ 256 w 350"/>
                <a:gd name="T45" fmla="*/ 11 h 558"/>
                <a:gd name="T46" fmla="*/ 320 w 350"/>
                <a:gd name="T47" fmla="*/ 54 h 558"/>
                <a:gd name="T48" fmla="*/ 343 w 350"/>
                <a:gd name="T49" fmla="*/ 136 h 558"/>
                <a:gd name="T50" fmla="*/ 342 w 350"/>
                <a:gd name="T51" fmla="*/ 163 h 558"/>
                <a:gd name="T52" fmla="*/ 342 w 350"/>
                <a:gd name="T53" fmla="*/ 163 h 558"/>
                <a:gd name="T54" fmla="*/ 340 w 350"/>
                <a:gd name="T55" fmla="*/ 163 h 558"/>
                <a:gd name="T56" fmla="*/ 274 w 350"/>
                <a:gd name="T57" fmla="*/ 163 h 558"/>
                <a:gd name="T58" fmla="*/ 232 w 350"/>
                <a:gd name="T59" fmla="*/ 163 h 558"/>
                <a:gd name="T60" fmla="*/ 232 w 350"/>
                <a:gd name="T61" fmla="*/ 163 h 558"/>
                <a:gd name="T62" fmla="*/ 232 w 350"/>
                <a:gd name="T63" fmla="*/ 163 h 558"/>
                <a:gd name="T64" fmla="*/ 230 w 350"/>
                <a:gd name="T65" fmla="*/ 134 h 558"/>
                <a:gd name="T66" fmla="*/ 218 w 350"/>
                <a:gd name="T67" fmla="*/ 100 h 558"/>
                <a:gd name="T68" fmla="*/ 191 w 350"/>
                <a:gd name="T69" fmla="*/ 82 h 558"/>
                <a:gd name="T70" fmla="*/ 171 w 350"/>
                <a:gd name="T71" fmla="*/ 82 h 558"/>
                <a:gd name="T72" fmla="*/ 142 w 350"/>
                <a:gd name="T73" fmla="*/ 92 h 558"/>
                <a:gd name="T74" fmla="*/ 125 w 350"/>
                <a:gd name="T75" fmla="*/ 114 h 558"/>
                <a:gd name="T76" fmla="*/ 122 w 350"/>
                <a:gd name="T77" fmla="*/ 138 h 558"/>
                <a:gd name="T78" fmla="*/ 138 w 350"/>
                <a:gd name="T79" fmla="*/ 182 h 558"/>
                <a:gd name="T80" fmla="*/ 180 w 350"/>
                <a:gd name="T81" fmla="*/ 215 h 558"/>
                <a:gd name="T82" fmla="*/ 290 w 350"/>
                <a:gd name="T83" fmla="*/ 282 h 558"/>
                <a:gd name="T84" fmla="*/ 349 w 350"/>
                <a:gd name="T85" fmla="*/ 402 h 558"/>
                <a:gd name="T86" fmla="*/ 347 w 350"/>
                <a:gd name="T87" fmla="*/ 435 h 558"/>
                <a:gd name="T88" fmla="*/ 305 w 350"/>
                <a:gd name="T89" fmla="*/ 521 h 558"/>
                <a:gd name="T90" fmla="*/ 226 w 350"/>
                <a:gd name="T91" fmla="*/ 554 h 558"/>
                <a:gd name="T92" fmla="*/ 161 w 350"/>
                <a:gd name="T93" fmla="*/ 558 h 558"/>
                <a:gd name="T94" fmla="*/ 161 w 350"/>
                <a:gd name="T95" fmla="*/ 558 h 558"/>
                <a:gd name="T96" fmla="*/ 161 w 350"/>
                <a:gd name="T97" fmla="*/ 558 h 558"/>
                <a:gd name="T98" fmla="*/ 161 w 350"/>
                <a:gd name="T99" fmla="*/ 558 h 558"/>
                <a:gd name="T100" fmla="*/ 161 w 350"/>
                <a:gd name="T101" fmla="*/ 558 h 558"/>
                <a:gd name="T102" fmla="*/ 76 w 350"/>
                <a:gd name="T103" fmla="*/ 544 h 558"/>
                <a:gd name="T104" fmla="*/ 16 w 350"/>
                <a:gd name="T105" fmla="*/ 489 h 558"/>
                <a:gd name="T106" fmla="*/ 0 w 350"/>
                <a:gd name="T107" fmla="*/ 406 h 558"/>
                <a:gd name="T108" fmla="*/ 1 w 350"/>
                <a:gd name="T109" fmla="*/ 382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0" h="558">
                  <a:moveTo>
                    <a:pt x="1" y="382"/>
                  </a:moveTo>
                  <a:lnTo>
                    <a:pt x="0" y="382"/>
                  </a:lnTo>
                  <a:lnTo>
                    <a:pt x="1" y="382"/>
                  </a:lnTo>
                  <a:lnTo>
                    <a:pt x="0" y="382"/>
                  </a:lnTo>
                  <a:lnTo>
                    <a:pt x="1" y="382"/>
                  </a:lnTo>
                  <a:lnTo>
                    <a:pt x="2" y="382"/>
                  </a:lnTo>
                  <a:lnTo>
                    <a:pt x="18" y="382"/>
                  </a:lnTo>
                  <a:lnTo>
                    <a:pt x="71" y="382"/>
                  </a:lnTo>
                  <a:lnTo>
                    <a:pt x="111" y="382"/>
                  </a:lnTo>
                  <a:lnTo>
                    <a:pt x="114" y="382"/>
                  </a:lnTo>
                  <a:lnTo>
                    <a:pt x="112" y="382"/>
                  </a:lnTo>
                  <a:lnTo>
                    <a:pt x="114" y="382"/>
                  </a:lnTo>
                  <a:lnTo>
                    <a:pt x="112" y="382"/>
                  </a:lnTo>
                  <a:lnTo>
                    <a:pt x="114" y="382"/>
                  </a:lnTo>
                  <a:lnTo>
                    <a:pt x="114" y="396"/>
                  </a:lnTo>
                  <a:lnTo>
                    <a:pt x="115" y="419"/>
                  </a:lnTo>
                  <a:lnTo>
                    <a:pt x="118" y="441"/>
                  </a:lnTo>
                  <a:lnTo>
                    <a:pt x="126" y="458"/>
                  </a:lnTo>
                  <a:lnTo>
                    <a:pt x="141" y="471"/>
                  </a:lnTo>
                  <a:lnTo>
                    <a:pt x="163" y="478"/>
                  </a:lnTo>
                  <a:lnTo>
                    <a:pt x="178" y="478"/>
                  </a:lnTo>
                  <a:lnTo>
                    <a:pt x="186" y="478"/>
                  </a:lnTo>
                  <a:lnTo>
                    <a:pt x="202" y="474"/>
                  </a:lnTo>
                  <a:lnTo>
                    <a:pt x="215" y="466"/>
                  </a:lnTo>
                  <a:lnTo>
                    <a:pt x="224" y="455"/>
                  </a:lnTo>
                  <a:lnTo>
                    <a:pt x="230" y="441"/>
                  </a:lnTo>
                  <a:lnTo>
                    <a:pt x="233" y="425"/>
                  </a:lnTo>
                  <a:lnTo>
                    <a:pt x="235" y="416"/>
                  </a:lnTo>
                  <a:lnTo>
                    <a:pt x="230" y="394"/>
                  </a:lnTo>
                  <a:lnTo>
                    <a:pt x="217" y="374"/>
                  </a:lnTo>
                  <a:lnTo>
                    <a:pt x="199" y="357"/>
                  </a:lnTo>
                  <a:lnTo>
                    <a:pt x="175" y="341"/>
                  </a:lnTo>
                  <a:lnTo>
                    <a:pt x="121" y="309"/>
                  </a:lnTo>
                  <a:lnTo>
                    <a:pt x="66" y="271"/>
                  </a:lnTo>
                  <a:lnTo>
                    <a:pt x="24" y="221"/>
                  </a:lnTo>
                  <a:lnTo>
                    <a:pt x="8" y="152"/>
                  </a:lnTo>
                  <a:lnTo>
                    <a:pt x="8" y="152"/>
                  </a:lnTo>
                  <a:lnTo>
                    <a:pt x="8" y="133"/>
                  </a:lnTo>
                  <a:lnTo>
                    <a:pt x="16" y="93"/>
                  </a:lnTo>
                  <a:lnTo>
                    <a:pt x="32" y="60"/>
                  </a:lnTo>
                  <a:lnTo>
                    <a:pt x="60" y="33"/>
                  </a:lnTo>
                  <a:lnTo>
                    <a:pt x="99" y="13"/>
                  </a:lnTo>
                  <a:lnTo>
                    <a:pt x="152" y="3"/>
                  </a:lnTo>
                  <a:lnTo>
                    <a:pt x="185" y="0"/>
                  </a:lnTo>
                  <a:lnTo>
                    <a:pt x="210" y="1"/>
                  </a:lnTo>
                  <a:lnTo>
                    <a:pt x="256" y="11"/>
                  </a:lnTo>
                  <a:lnTo>
                    <a:pt x="293" y="28"/>
                  </a:lnTo>
                  <a:lnTo>
                    <a:pt x="320" y="54"/>
                  </a:lnTo>
                  <a:lnTo>
                    <a:pt x="336" y="90"/>
                  </a:lnTo>
                  <a:lnTo>
                    <a:pt x="343" y="136"/>
                  </a:lnTo>
                  <a:lnTo>
                    <a:pt x="343" y="163"/>
                  </a:lnTo>
                  <a:lnTo>
                    <a:pt x="342" y="163"/>
                  </a:lnTo>
                  <a:lnTo>
                    <a:pt x="343" y="163"/>
                  </a:lnTo>
                  <a:lnTo>
                    <a:pt x="342" y="163"/>
                  </a:lnTo>
                  <a:lnTo>
                    <a:pt x="343" y="163"/>
                  </a:lnTo>
                  <a:lnTo>
                    <a:pt x="340" y="163"/>
                  </a:lnTo>
                  <a:lnTo>
                    <a:pt x="325" y="163"/>
                  </a:lnTo>
                  <a:lnTo>
                    <a:pt x="274" y="163"/>
                  </a:lnTo>
                  <a:lnTo>
                    <a:pt x="233" y="163"/>
                  </a:lnTo>
                  <a:lnTo>
                    <a:pt x="232" y="163"/>
                  </a:lnTo>
                  <a:lnTo>
                    <a:pt x="231" y="163"/>
                  </a:lnTo>
                  <a:lnTo>
                    <a:pt x="232" y="163"/>
                  </a:lnTo>
                  <a:lnTo>
                    <a:pt x="231" y="163"/>
                  </a:lnTo>
                  <a:lnTo>
                    <a:pt x="232" y="163"/>
                  </a:lnTo>
                  <a:lnTo>
                    <a:pt x="231" y="153"/>
                  </a:lnTo>
                  <a:lnTo>
                    <a:pt x="230" y="134"/>
                  </a:lnTo>
                  <a:lnTo>
                    <a:pt x="225" y="115"/>
                  </a:lnTo>
                  <a:lnTo>
                    <a:pt x="218" y="100"/>
                  </a:lnTo>
                  <a:lnTo>
                    <a:pt x="207" y="89"/>
                  </a:lnTo>
                  <a:lnTo>
                    <a:pt x="191" y="82"/>
                  </a:lnTo>
                  <a:lnTo>
                    <a:pt x="180" y="81"/>
                  </a:lnTo>
                  <a:lnTo>
                    <a:pt x="171" y="82"/>
                  </a:lnTo>
                  <a:lnTo>
                    <a:pt x="155" y="85"/>
                  </a:lnTo>
                  <a:lnTo>
                    <a:pt x="142" y="92"/>
                  </a:lnTo>
                  <a:lnTo>
                    <a:pt x="132" y="102"/>
                  </a:lnTo>
                  <a:lnTo>
                    <a:pt x="125" y="114"/>
                  </a:lnTo>
                  <a:lnTo>
                    <a:pt x="122" y="130"/>
                  </a:lnTo>
                  <a:lnTo>
                    <a:pt x="122" y="138"/>
                  </a:lnTo>
                  <a:lnTo>
                    <a:pt x="125" y="163"/>
                  </a:lnTo>
                  <a:lnTo>
                    <a:pt x="138" y="182"/>
                  </a:lnTo>
                  <a:lnTo>
                    <a:pt x="156" y="199"/>
                  </a:lnTo>
                  <a:lnTo>
                    <a:pt x="180" y="215"/>
                  </a:lnTo>
                  <a:lnTo>
                    <a:pt x="235" y="245"/>
                  </a:lnTo>
                  <a:lnTo>
                    <a:pt x="290" y="282"/>
                  </a:lnTo>
                  <a:lnTo>
                    <a:pt x="332" y="332"/>
                  </a:lnTo>
                  <a:lnTo>
                    <a:pt x="349" y="402"/>
                  </a:lnTo>
                  <a:lnTo>
                    <a:pt x="350" y="402"/>
                  </a:lnTo>
                  <a:lnTo>
                    <a:pt x="347" y="435"/>
                  </a:lnTo>
                  <a:lnTo>
                    <a:pt x="331" y="486"/>
                  </a:lnTo>
                  <a:lnTo>
                    <a:pt x="305" y="521"/>
                  </a:lnTo>
                  <a:lnTo>
                    <a:pt x="268" y="542"/>
                  </a:lnTo>
                  <a:lnTo>
                    <a:pt x="226" y="554"/>
                  </a:lnTo>
                  <a:lnTo>
                    <a:pt x="182" y="558"/>
                  </a:lnTo>
                  <a:lnTo>
                    <a:pt x="161" y="558"/>
                  </a:lnTo>
                  <a:lnTo>
                    <a:pt x="160" y="558"/>
                  </a:lnTo>
                  <a:lnTo>
                    <a:pt x="161" y="558"/>
                  </a:lnTo>
                  <a:lnTo>
                    <a:pt x="160" y="558"/>
                  </a:lnTo>
                  <a:lnTo>
                    <a:pt x="161" y="558"/>
                  </a:lnTo>
                  <a:lnTo>
                    <a:pt x="160" y="558"/>
                  </a:lnTo>
                  <a:lnTo>
                    <a:pt x="161" y="558"/>
                  </a:lnTo>
                  <a:lnTo>
                    <a:pt x="160" y="558"/>
                  </a:lnTo>
                  <a:lnTo>
                    <a:pt x="161" y="558"/>
                  </a:lnTo>
                  <a:lnTo>
                    <a:pt x="127" y="557"/>
                  </a:lnTo>
                  <a:lnTo>
                    <a:pt x="76" y="544"/>
                  </a:lnTo>
                  <a:lnTo>
                    <a:pt x="39" y="521"/>
                  </a:lnTo>
                  <a:lnTo>
                    <a:pt x="16" y="489"/>
                  </a:lnTo>
                  <a:lnTo>
                    <a:pt x="3" y="450"/>
                  </a:lnTo>
                  <a:lnTo>
                    <a:pt x="0" y="406"/>
                  </a:lnTo>
                  <a:lnTo>
                    <a:pt x="1" y="382"/>
                  </a:lnTo>
                  <a:lnTo>
                    <a:pt x="1" y="382"/>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3" name="Freeform 17">
              <a:extLst>
                <a:ext uri="{FF2B5EF4-FFF2-40B4-BE49-F238E27FC236}">
                  <a16:creationId xmlns:a16="http://schemas.microsoft.com/office/drawing/2014/main" id="{3CB8D1D5-1480-47F7-88A0-00215C884261}"/>
                </a:ext>
              </a:extLst>
            </p:cNvPr>
            <p:cNvSpPr>
              <a:spLocks noChangeAspect="1"/>
            </p:cNvSpPr>
            <p:nvPr/>
          </p:nvSpPr>
          <p:spPr bwMode="auto">
            <a:xfrm>
              <a:off x="5412" y="3792"/>
              <a:ext cx="176" cy="279"/>
            </a:xfrm>
            <a:custGeom>
              <a:avLst/>
              <a:gdLst>
                <a:gd name="T0" fmla="*/ 0 w 350"/>
                <a:gd name="T1" fmla="*/ 382 h 558"/>
                <a:gd name="T2" fmla="*/ 0 w 350"/>
                <a:gd name="T3" fmla="*/ 382 h 558"/>
                <a:gd name="T4" fmla="*/ 3 w 350"/>
                <a:gd name="T5" fmla="*/ 382 h 558"/>
                <a:gd name="T6" fmla="*/ 72 w 350"/>
                <a:gd name="T7" fmla="*/ 382 h 558"/>
                <a:gd name="T8" fmla="*/ 114 w 350"/>
                <a:gd name="T9" fmla="*/ 382 h 558"/>
                <a:gd name="T10" fmla="*/ 114 w 350"/>
                <a:gd name="T11" fmla="*/ 382 h 558"/>
                <a:gd name="T12" fmla="*/ 114 w 350"/>
                <a:gd name="T13" fmla="*/ 382 h 558"/>
                <a:gd name="T14" fmla="*/ 116 w 350"/>
                <a:gd name="T15" fmla="*/ 419 h 558"/>
                <a:gd name="T16" fmla="*/ 127 w 350"/>
                <a:gd name="T17" fmla="*/ 458 h 558"/>
                <a:gd name="T18" fmla="*/ 164 w 350"/>
                <a:gd name="T19" fmla="*/ 478 h 558"/>
                <a:gd name="T20" fmla="*/ 187 w 350"/>
                <a:gd name="T21" fmla="*/ 478 h 558"/>
                <a:gd name="T22" fmla="*/ 216 w 350"/>
                <a:gd name="T23" fmla="*/ 466 h 558"/>
                <a:gd name="T24" fmla="*/ 232 w 350"/>
                <a:gd name="T25" fmla="*/ 441 h 558"/>
                <a:gd name="T26" fmla="*/ 236 w 350"/>
                <a:gd name="T27" fmla="*/ 416 h 558"/>
                <a:gd name="T28" fmla="*/ 219 w 350"/>
                <a:gd name="T29" fmla="*/ 374 h 558"/>
                <a:gd name="T30" fmla="*/ 177 w 350"/>
                <a:gd name="T31" fmla="*/ 341 h 558"/>
                <a:gd name="T32" fmla="*/ 67 w 350"/>
                <a:gd name="T33" fmla="*/ 271 h 558"/>
                <a:gd name="T34" fmla="*/ 8 w 350"/>
                <a:gd name="T35" fmla="*/ 152 h 558"/>
                <a:gd name="T36" fmla="*/ 8 w 350"/>
                <a:gd name="T37" fmla="*/ 133 h 558"/>
                <a:gd name="T38" fmla="*/ 33 w 350"/>
                <a:gd name="T39" fmla="*/ 60 h 558"/>
                <a:gd name="T40" fmla="*/ 101 w 350"/>
                <a:gd name="T41" fmla="*/ 13 h 558"/>
                <a:gd name="T42" fmla="*/ 187 w 350"/>
                <a:gd name="T43" fmla="*/ 0 h 558"/>
                <a:gd name="T44" fmla="*/ 258 w 350"/>
                <a:gd name="T45" fmla="*/ 11 h 558"/>
                <a:gd name="T46" fmla="*/ 320 w 350"/>
                <a:gd name="T47" fmla="*/ 54 h 558"/>
                <a:gd name="T48" fmla="*/ 344 w 350"/>
                <a:gd name="T49" fmla="*/ 136 h 558"/>
                <a:gd name="T50" fmla="*/ 342 w 350"/>
                <a:gd name="T51" fmla="*/ 163 h 558"/>
                <a:gd name="T52" fmla="*/ 342 w 350"/>
                <a:gd name="T53" fmla="*/ 163 h 558"/>
                <a:gd name="T54" fmla="*/ 341 w 350"/>
                <a:gd name="T55" fmla="*/ 163 h 558"/>
                <a:gd name="T56" fmla="*/ 274 w 350"/>
                <a:gd name="T57" fmla="*/ 163 h 558"/>
                <a:gd name="T58" fmla="*/ 234 w 350"/>
                <a:gd name="T59" fmla="*/ 163 h 558"/>
                <a:gd name="T60" fmla="*/ 234 w 350"/>
                <a:gd name="T61" fmla="*/ 163 h 558"/>
                <a:gd name="T62" fmla="*/ 234 w 350"/>
                <a:gd name="T63" fmla="*/ 163 h 558"/>
                <a:gd name="T64" fmla="*/ 232 w 350"/>
                <a:gd name="T65" fmla="*/ 134 h 558"/>
                <a:gd name="T66" fmla="*/ 220 w 350"/>
                <a:gd name="T67" fmla="*/ 100 h 558"/>
                <a:gd name="T68" fmla="*/ 192 w 350"/>
                <a:gd name="T69" fmla="*/ 82 h 558"/>
                <a:gd name="T70" fmla="*/ 172 w 350"/>
                <a:gd name="T71" fmla="*/ 82 h 558"/>
                <a:gd name="T72" fmla="*/ 143 w 350"/>
                <a:gd name="T73" fmla="*/ 92 h 558"/>
                <a:gd name="T74" fmla="*/ 127 w 350"/>
                <a:gd name="T75" fmla="*/ 114 h 558"/>
                <a:gd name="T76" fmla="*/ 124 w 350"/>
                <a:gd name="T77" fmla="*/ 138 h 558"/>
                <a:gd name="T78" fmla="*/ 140 w 350"/>
                <a:gd name="T79" fmla="*/ 182 h 558"/>
                <a:gd name="T80" fmla="*/ 182 w 350"/>
                <a:gd name="T81" fmla="*/ 215 h 558"/>
                <a:gd name="T82" fmla="*/ 291 w 350"/>
                <a:gd name="T83" fmla="*/ 282 h 558"/>
                <a:gd name="T84" fmla="*/ 349 w 350"/>
                <a:gd name="T85" fmla="*/ 402 h 558"/>
                <a:gd name="T86" fmla="*/ 348 w 350"/>
                <a:gd name="T87" fmla="*/ 435 h 558"/>
                <a:gd name="T88" fmla="*/ 306 w 350"/>
                <a:gd name="T89" fmla="*/ 521 h 558"/>
                <a:gd name="T90" fmla="*/ 227 w 350"/>
                <a:gd name="T91" fmla="*/ 554 h 558"/>
                <a:gd name="T92" fmla="*/ 162 w 350"/>
                <a:gd name="T93" fmla="*/ 558 h 558"/>
                <a:gd name="T94" fmla="*/ 162 w 350"/>
                <a:gd name="T95" fmla="*/ 558 h 558"/>
                <a:gd name="T96" fmla="*/ 162 w 350"/>
                <a:gd name="T97" fmla="*/ 558 h 558"/>
                <a:gd name="T98" fmla="*/ 162 w 350"/>
                <a:gd name="T99" fmla="*/ 558 h 558"/>
                <a:gd name="T100" fmla="*/ 162 w 350"/>
                <a:gd name="T101" fmla="*/ 558 h 558"/>
                <a:gd name="T102" fmla="*/ 76 w 350"/>
                <a:gd name="T103" fmla="*/ 544 h 558"/>
                <a:gd name="T104" fmla="*/ 17 w 350"/>
                <a:gd name="T105" fmla="*/ 489 h 558"/>
                <a:gd name="T106" fmla="*/ 0 w 350"/>
                <a:gd name="T107" fmla="*/ 406 h 558"/>
                <a:gd name="T108" fmla="*/ 2 w 350"/>
                <a:gd name="T109" fmla="*/ 382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0" h="558">
                  <a:moveTo>
                    <a:pt x="2" y="382"/>
                  </a:moveTo>
                  <a:lnTo>
                    <a:pt x="0" y="382"/>
                  </a:lnTo>
                  <a:lnTo>
                    <a:pt x="2" y="382"/>
                  </a:lnTo>
                  <a:lnTo>
                    <a:pt x="0" y="382"/>
                  </a:lnTo>
                  <a:lnTo>
                    <a:pt x="2" y="382"/>
                  </a:lnTo>
                  <a:lnTo>
                    <a:pt x="3" y="382"/>
                  </a:lnTo>
                  <a:lnTo>
                    <a:pt x="19" y="382"/>
                  </a:lnTo>
                  <a:lnTo>
                    <a:pt x="72" y="382"/>
                  </a:lnTo>
                  <a:lnTo>
                    <a:pt x="112" y="382"/>
                  </a:lnTo>
                  <a:lnTo>
                    <a:pt x="114" y="382"/>
                  </a:lnTo>
                  <a:lnTo>
                    <a:pt x="113" y="382"/>
                  </a:lnTo>
                  <a:lnTo>
                    <a:pt x="114" y="382"/>
                  </a:lnTo>
                  <a:lnTo>
                    <a:pt x="113" y="382"/>
                  </a:lnTo>
                  <a:lnTo>
                    <a:pt x="114" y="382"/>
                  </a:lnTo>
                  <a:lnTo>
                    <a:pt x="114" y="396"/>
                  </a:lnTo>
                  <a:lnTo>
                    <a:pt x="116" y="419"/>
                  </a:lnTo>
                  <a:lnTo>
                    <a:pt x="119" y="441"/>
                  </a:lnTo>
                  <a:lnTo>
                    <a:pt x="127" y="458"/>
                  </a:lnTo>
                  <a:lnTo>
                    <a:pt x="142" y="471"/>
                  </a:lnTo>
                  <a:lnTo>
                    <a:pt x="164" y="478"/>
                  </a:lnTo>
                  <a:lnTo>
                    <a:pt x="179" y="478"/>
                  </a:lnTo>
                  <a:lnTo>
                    <a:pt x="187" y="478"/>
                  </a:lnTo>
                  <a:lnTo>
                    <a:pt x="203" y="474"/>
                  </a:lnTo>
                  <a:lnTo>
                    <a:pt x="216" y="466"/>
                  </a:lnTo>
                  <a:lnTo>
                    <a:pt x="226" y="455"/>
                  </a:lnTo>
                  <a:lnTo>
                    <a:pt x="232" y="441"/>
                  </a:lnTo>
                  <a:lnTo>
                    <a:pt x="235" y="425"/>
                  </a:lnTo>
                  <a:lnTo>
                    <a:pt x="236" y="416"/>
                  </a:lnTo>
                  <a:lnTo>
                    <a:pt x="232" y="394"/>
                  </a:lnTo>
                  <a:lnTo>
                    <a:pt x="219" y="374"/>
                  </a:lnTo>
                  <a:lnTo>
                    <a:pt x="201" y="357"/>
                  </a:lnTo>
                  <a:lnTo>
                    <a:pt x="177" y="341"/>
                  </a:lnTo>
                  <a:lnTo>
                    <a:pt x="121" y="309"/>
                  </a:lnTo>
                  <a:lnTo>
                    <a:pt x="67" y="271"/>
                  </a:lnTo>
                  <a:lnTo>
                    <a:pt x="25" y="221"/>
                  </a:lnTo>
                  <a:lnTo>
                    <a:pt x="8" y="152"/>
                  </a:lnTo>
                  <a:lnTo>
                    <a:pt x="8" y="152"/>
                  </a:lnTo>
                  <a:lnTo>
                    <a:pt x="8" y="133"/>
                  </a:lnTo>
                  <a:lnTo>
                    <a:pt x="17" y="93"/>
                  </a:lnTo>
                  <a:lnTo>
                    <a:pt x="33" y="60"/>
                  </a:lnTo>
                  <a:lnTo>
                    <a:pt x="60" y="33"/>
                  </a:lnTo>
                  <a:lnTo>
                    <a:pt x="101" y="13"/>
                  </a:lnTo>
                  <a:lnTo>
                    <a:pt x="154" y="3"/>
                  </a:lnTo>
                  <a:lnTo>
                    <a:pt x="187" y="0"/>
                  </a:lnTo>
                  <a:lnTo>
                    <a:pt x="212" y="1"/>
                  </a:lnTo>
                  <a:lnTo>
                    <a:pt x="258" y="11"/>
                  </a:lnTo>
                  <a:lnTo>
                    <a:pt x="294" y="28"/>
                  </a:lnTo>
                  <a:lnTo>
                    <a:pt x="320" y="54"/>
                  </a:lnTo>
                  <a:lnTo>
                    <a:pt x="338" y="90"/>
                  </a:lnTo>
                  <a:lnTo>
                    <a:pt x="344" y="136"/>
                  </a:lnTo>
                  <a:lnTo>
                    <a:pt x="344" y="163"/>
                  </a:lnTo>
                  <a:lnTo>
                    <a:pt x="342" y="163"/>
                  </a:lnTo>
                  <a:lnTo>
                    <a:pt x="344" y="163"/>
                  </a:lnTo>
                  <a:lnTo>
                    <a:pt x="342" y="163"/>
                  </a:lnTo>
                  <a:lnTo>
                    <a:pt x="344" y="163"/>
                  </a:lnTo>
                  <a:lnTo>
                    <a:pt x="341" y="163"/>
                  </a:lnTo>
                  <a:lnTo>
                    <a:pt x="326" y="163"/>
                  </a:lnTo>
                  <a:lnTo>
                    <a:pt x="274" y="163"/>
                  </a:lnTo>
                  <a:lnTo>
                    <a:pt x="235" y="163"/>
                  </a:lnTo>
                  <a:lnTo>
                    <a:pt x="234" y="163"/>
                  </a:lnTo>
                  <a:lnTo>
                    <a:pt x="233" y="163"/>
                  </a:lnTo>
                  <a:lnTo>
                    <a:pt x="234" y="163"/>
                  </a:lnTo>
                  <a:lnTo>
                    <a:pt x="233" y="163"/>
                  </a:lnTo>
                  <a:lnTo>
                    <a:pt x="234" y="163"/>
                  </a:lnTo>
                  <a:lnTo>
                    <a:pt x="233" y="153"/>
                  </a:lnTo>
                  <a:lnTo>
                    <a:pt x="232" y="134"/>
                  </a:lnTo>
                  <a:lnTo>
                    <a:pt x="227" y="115"/>
                  </a:lnTo>
                  <a:lnTo>
                    <a:pt x="220" y="100"/>
                  </a:lnTo>
                  <a:lnTo>
                    <a:pt x="209" y="89"/>
                  </a:lnTo>
                  <a:lnTo>
                    <a:pt x="192" y="82"/>
                  </a:lnTo>
                  <a:lnTo>
                    <a:pt x="181" y="81"/>
                  </a:lnTo>
                  <a:lnTo>
                    <a:pt x="172" y="82"/>
                  </a:lnTo>
                  <a:lnTo>
                    <a:pt x="156" y="85"/>
                  </a:lnTo>
                  <a:lnTo>
                    <a:pt x="143" y="92"/>
                  </a:lnTo>
                  <a:lnTo>
                    <a:pt x="134" y="102"/>
                  </a:lnTo>
                  <a:lnTo>
                    <a:pt x="127" y="114"/>
                  </a:lnTo>
                  <a:lnTo>
                    <a:pt x="124" y="130"/>
                  </a:lnTo>
                  <a:lnTo>
                    <a:pt x="124" y="138"/>
                  </a:lnTo>
                  <a:lnTo>
                    <a:pt x="127" y="163"/>
                  </a:lnTo>
                  <a:lnTo>
                    <a:pt x="140" y="182"/>
                  </a:lnTo>
                  <a:lnTo>
                    <a:pt x="158" y="199"/>
                  </a:lnTo>
                  <a:lnTo>
                    <a:pt x="182" y="215"/>
                  </a:lnTo>
                  <a:lnTo>
                    <a:pt x="236" y="245"/>
                  </a:lnTo>
                  <a:lnTo>
                    <a:pt x="291" y="282"/>
                  </a:lnTo>
                  <a:lnTo>
                    <a:pt x="333" y="332"/>
                  </a:lnTo>
                  <a:lnTo>
                    <a:pt x="349" y="402"/>
                  </a:lnTo>
                  <a:lnTo>
                    <a:pt x="350" y="402"/>
                  </a:lnTo>
                  <a:lnTo>
                    <a:pt x="348" y="435"/>
                  </a:lnTo>
                  <a:lnTo>
                    <a:pt x="332" y="486"/>
                  </a:lnTo>
                  <a:lnTo>
                    <a:pt x="306" y="521"/>
                  </a:lnTo>
                  <a:lnTo>
                    <a:pt x="269" y="542"/>
                  </a:lnTo>
                  <a:lnTo>
                    <a:pt x="227" y="554"/>
                  </a:lnTo>
                  <a:lnTo>
                    <a:pt x="182" y="558"/>
                  </a:lnTo>
                  <a:lnTo>
                    <a:pt x="162" y="558"/>
                  </a:lnTo>
                  <a:lnTo>
                    <a:pt x="160" y="558"/>
                  </a:lnTo>
                  <a:lnTo>
                    <a:pt x="162" y="558"/>
                  </a:lnTo>
                  <a:lnTo>
                    <a:pt x="160" y="558"/>
                  </a:lnTo>
                  <a:lnTo>
                    <a:pt x="162" y="558"/>
                  </a:lnTo>
                  <a:lnTo>
                    <a:pt x="160" y="558"/>
                  </a:lnTo>
                  <a:lnTo>
                    <a:pt x="162" y="558"/>
                  </a:lnTo>
                  <a:lnTo>
                    <a:pt x="160" y="558"/>
                  </a:lnTo>
                  <a:lnTo>
                    <a:pt x="162" y="558"/>
                  </a:lnTo>
                  <a:lnTo>
                    <a:pt x="128" y="557"/>
                  </a:lnTo>
                  <a:lnTo>
                    <a:pt x="76" y="544"/>
                  </a:lnTo>
                  <a:lnTo>
                    <a:pt x="40" y="521"/>
                  </a:lnTo>
                  <a:lnTo>
                    <a:pt x="17" y="489"/>
                  </a:lnTo>
                  <a:lnTo>
                    <a:pt x="4" y="450"/>
                  </a:lnTo>
                  <a:lnTo>
                    <a:pt x="0" y="406"/>
                  </a:lnTo>
                  <a:lnTo>
                    <a:pt x="2" y="382"/>
                  </a:lnTo>
                  <a:lnTo>
                    <a:pt x="2" y="382"/>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4" name="Freeform 18">
              <a:extLst>
                <a:ext uri="{FF2B5EF4-FFF2-40B4-BE49-F238E27FC236}">
                  <a16:creationId xmlns:a16="http://schemas.microsoft.com/office/drawing/2014/main" id="{AB0D3AF2-17B6-424C-BD3F-AAED1BAD9221}"/>
                </a:ext>
              </a:extLst>
            </p:cNvPr>
            <p:cNvSpPr>
              <a:spLocks noChangeAspect="1"/>
            </p:cNvSpPr>
            <p:nvPr/>
          </p:nvSpPr>
          <p:spPr bwMode="auto">
            <a:xfrm>
              <a:off x="5219" y="3792"/>
              <a:ext cx="182" cy="280"/>
            </a:xfrm>
            <a:custGeom>
              <a:avLst/>
              <a:gdLst>
                <a:gd name="T0" fmla="*/ 256 w 364"/>
                <a:gd name="T1" fmla="*/ 351 h 559"/>
                <a:gd name="T2" fmla="*/ 256 w 364"/>
                <a:gd name="T3" fmla="*/ 422 h 559"/>
                <a:gd name="T4" fmla="*/ 257 w 364"/>
                <a:gd name="T5" fmla="*/ 467 h 559"/>
                <a:gd name="T6" fmla="*/ 251 w 364"/>
                <a:gd name="T7" fmla="*/ 470 h 559"/>
                <a:gd name="T8" fmla="*/ 250 w 364"/>
                <a:gd name="T9" fmla="*/ 470 h 559"/>
                <a:gd name="T10" fmla="*/ 250 w 364"/>
                <a:gd name="T11" fmla="*/ 470 h 559"/>
                <a:gd name="T12" fmla="*/ 247 w 364"/>
                <a:gd name="T13" fmla="*/ 472 h 559"/>
                <a:gd name="T14" fmla="*/ 218 w 364"/>
                <a:gd name="T15" fmla="*/ 479 h 559"/>
                <a:gd name="T16" fmla="*/ 195 w 364"/>
                <a:gd name="T17" fmla="*/ 480 h 559"/>
                <a:gd name="T18" fmla="*/ 155 w 364"/>
                <a:gd name="T19" fmla="*/ 473 h 559"/>
                <a:gd name="T20" fmla="*/ 125 w 364"/>
                <a:gd name="T21" fmla="*/ 428 h 559"/>
                <a:gd name="T22" fmla="*/ 114 w 364"/>
                <a:gd name="T23" fmla="*/ 321 h 559"/>
                <a:gd name="T24" fmla="*/ 114 w 364"/>
                <a:gd name="T25" fmla="*/ 256 h 559"/>
                <a:gd name="T26" fmla="*/ 128 w 364"/>
                <a:gd name="T27" fmla="*/ 125 h 559"/>
                <a:gd name="T28" fmla="*/ 155 w 364"/>
                <a:gd name="T29" fmla="*/ 89 h 559"/>
                <a:gd name="T30" fmla="*/ 183 w 364"/>
                <a:gd name="T31" fmla="*/ 81 h 559"/>
                <a:gd name="T32" fmla="*/ 197 w 364"/>
                <a:gd name="T33" fmla="*/ 82 h 559"/>
                <a:gd name="T34" fmla="*/ 233 w 364"/>
                <a:gd name="T35" fmla="*/ 98 h 559"/>
                <a:gd name="T36" fmla="*/ 248 w 364"/>
                <a:gd name="T37" fmla="*/ 131 h 559"/>
                <a:gd name="T38" fmla="*/ 251 w 364"/>
                <a:gd name="T39" fmla="*/ 163 h 559"/>
                <a:gd name="T40" fmla="*/ 251 w 364"/>
                <a:gd name="T41" fmla="*/ 163 h 559"/>
                <a:gd name="T42" fmla="*/ 251 w 364"/>
                <a:gd name="T43" fmla="*/ 163 h 559"/>
                <a:gd name="T44" fmla="*/ 269 w 364"/>
                <a:gd name="T45" fmla="*/ 163 h 559"/>
                <a:gd name="T46" fmla="*/ 362 w 364"/>
                <a:gd name="T47" fmla="*/ 163 h 559"/>
                <a:gd name="T48" fmla="*/ 363 w 364"/>
                <a:gd name="T49" fmla="*/ 163 h 559"/>
                <a:gd name="T50" fmla="*/ 363 w 364"/>
                <a:gd name="T51" fmla="*/ 163 h 559"/>
                <a:gd name="T52" fmla="*/ 363 w 364"/>
                <a:gd name="T53" fmla="*/ 138 h 559"/>
                <a:gd name="T54" fmla="*/ 331 w 364"/>
                <a:gd name="T55" fmla="*/ 58 h 559"/>
                <a:gd name="T56" fmla="*/ 263 w 364"/>
                <a:gd name="T57" fmla="*/ 12 h 559"/>
                <a:gd name="T58" fmla="*/ 192 w 364"/>
                <a:gd name="T59" fmla="*/ 0 h 559"/>
                <a:gd name="T60" fmla="*/ 83 w 364"/>
                <a:gd name="T61" fmla="*/ 24 h 559"/>
                <a:gd name="T62" fmla="*/ 15 w 364"/>
                <a:gd name="T63" fmla="*/ 114 h 559"/>
                <a:gd name="T64" fmla="*/ 0 w 364"/>
                <a:gd name="T65" fmla="*/ 242 h 559"/>
                <a:gd name="T66" fmla="*/ 0 w 364"/>
                <a:gd name="T67" fmla="*/ 325 h 559"/>
                <a:gd name="T68" fmla="*/ 22 w 364"/>
                <a:gd name="T69" fmla="*/ 470 h 559"/>
                <a:gd name="T70" fmla="*/ 98 w 364"/>
                <a:gd name="T71" fmla="*/ 544 h 559"/>
                <a:gd name="T72" fmla="*/ 212 w 364"/>
                <a:gd name="T73" fmla="*/ 559 h 559"/>
                <a:gd name="T74" fmla="*/ 248 w 364"/>
                <a:gd name="T75" fmla="*/ 558 h 559"/>
                <a:gd name="T76" fmla="*/ 349 w 364"/>
                <a:gd name="T77" fmla="*/ 543 h 559"/>
                <a:gd name="T78" fmla="*/ 360 w 364"/>
                <a:gd name="T79" fmla="*/ 540 h 559"/>
                <a:gd name="T80" fmla="*/ 363 w 364"/>
                <a:gd name="T81" fmla="*/ 537 h 559"/>
                <a:gd name="T82" fmla="*/ 363 w 364"/>
                <a:gd name="T83" fmla="*/ 527 h 559"/>
                <a:gd name="T84" fmla="*/ 363 w 364"/>
                <a:gd name="T85" fmla="*/ 364 h 559"/>
                <a:gd name="T86" fmla="*/ 364 w 364"/>
                <a:gd name="T87" fmla="*/ 267 h 559"/>
                <a:gd name="T88" fmla="*/ 364 w 364"/>
                <a:gd name="T89" fmla="*/ 267 h 559"/>
                <a:gd name="T90" fmla="*/ 364 w 364"/>
                <a:gd name="T91" fmla="*/ 267 h 559"/>
                <a:gd name="T92" fmla="*/ 337 w 364"/>
                <a:gd name="T93" fmla="*/ 267 h 559"/>
                <a:gd name="T94" fmla="*/ 193 w 364"/>
                <a:gd name="T95" fmla="*/ 267 h 559"/>
                <a:gd name="T96" fmla="*/ 190 w 364"/>
                <a:gd name="T97" fmla="*/ 280 h 559"/>
                <a:gd name="T98" fmla="*/ 189 w 364"/>
                <a:gd name="T99" fmla="*/ 347 h 559"/>
                <a:gd name="T100" fmla="*/ 189 w 364"/>
                <a:gd name="T101" fmla="*/ 348 h 559"/>
                <a:gd name="T102" fmla="*/ 189 w 364"/>
                <a:gd name="T103" fmla="*/ 348 h 559"/>
                <a:gd name="T104" fmla="*/ 192 w 364"/>
                <a:gd name="T105" fmla="*/ 348 h 559"/>
                <a:gd name="T106" fmla="*/ 232 w 364"/>
                <a:gd name="T107" fmla="*/ 348 h 559"/>
                <a:gd name="T108" fmla="*/ 257 w 364"/>
                <a:gd name="T109" fmla="*/ 348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4" h="559">
                  <a:moveTo>
                    <a:pt x="257" y="348"/>
                  </a:moveTo>
                  <a:lnTo>
                    <a:pt x="256" y="351"/>
                  </a:lnTo>
                  <a:lnTo>
                    <a:pt x="257" y="367"/>
                  </a:lnTo>
                  <a:lnTo>
                    <a:pt x="256" y="422"/>
                  </a:lnTo>
                  <a:lnTo>
                    <a:pt x="256" y="465"/>
                  </a:lnTo>
                  <a:lnTo>
                    <a:pt x="257" y="467"/>
                  </a:lnTo>
                  <a:lnTo>
                    <a:pt x="253" y="470"/>
                  </a:lnTo>
                  <a:lnTo>
                    <a:pt x="251" y="470"/>
                  </a:lnTo>
                  <a:lnTo>
                    <a:pt x="251" y="470"/>
                  </a:lnTo>
                  <a:lnTo>
                    <a:pt x="250" y="470"/>
                  </a:lnTo>
                  <a:lnTo>
                    <a:pt x="251" y="470"/>
                  </a:lnTo>
                  <a:lnTo>
                    <a:pt x="250" y="470"/>
                  </a:lnTo>
                  <a:lnTo>
                    <a:pt x="251" y="470"/>
                  </a:lnTo>
                  <a:lnTo>
                    <a:pt x="247" y="472"/>
                  </a:lnTo>
                  <a:lnTo>
                    <a:pt x="238" y="474"/>
                  </a:lnTo>
                  <a:lnTo>
                    <a:pt x="218" y="479"/>
                  </a:lnTo>
                  <a:lnTo>
                    <a:pt x="200" y="480"/>
                  </a:lnTo>
                  <a:lnTo>
                    <a:pt x="195" y="480"/>
                  </a:lnTo>
                  <a:lnTo>
                    <a:pt x="179" y="480"/>
                  </a:lnTo>
                  <a:lnTo>
                    <a:pt x="155" y="473"/>
                  </a:lnTo>
                  <a:lnTo>
                    <a:pt x="136" y="457"/>
                  </a:lnTo>
                  <a:lnTo>
                    <a:pt x="125" y="428"/>
                  </a:lnTo>
                  <a:lnTo>
                    <a:pt x="118" y="384"/>
                  </a:lnTo>
                  <a:lnTo>
                    <a:pt x="114" y="321"/>
                  </a:lnTo>
                  <a:lnTo>
                    <a:pt x="114" y="281"/>
                  </a:lnTo>
                  <a:lnTo>
                    <a:pt x="114" y="256"/>
                  </a:lnTo>
                  <a:lnTo>
                    <a:pt x="114" y="206"/>
                  </a:lnTo>
                  <a:lnTo>
                    <a:pt x="128" y="125"/>
                  </a:lnTo>
                  <a:lnTo>
                    <a:pt x="143" y="98"/>
                  </a:lnTo>
                  <a:lnTo>
                    <a:pt x="155" y="89"/>
                  </a:lnTo>
                  <a:lnTo>
                    <a:pt x="167" y="83"/>
                  </a:lnTo>
                  <a:lnTo>
                    <a:pt x="183" y="81"/>
                  </a:lnTo>
                  <a:lnTo>
                    <a:pt x="185" y="81"/>
                  </a:lnTo>
                  <a:lnTo>
                    <a:pt x="197" y="82"/>
                  </a:lnTo>
                  <a:lnTo>
                    <a:pt x="218" y="88"/>
                  </a:lnTo>
                  <a:lnTo>
                    <a:pt x="233" y="98"/>
                  </a:lnTo>
                  <a:lnTo>
                    <a:pt x="242" y="113"/>
                  </a:lnTo>
                  <a:lnTo>
                    <a:pt x="248" y="131"/>
                  </a:lnTo>
                  <a:lnTo>
                    <a:pt x="250" y="152"/>
                  </a:lnTo>
                  <a:lnTo>
                    <a:pt x="251" y="163"/>
                  </a:lnTo>
                  <a:lnTo>
                    <a:pt x="250" y="163"/>
                  </a:lnTo>
                  <a:lnTo>
                    <a:pt x="251" y="163"/>
                  </a:lnTo>
                  <a:lnTo>
                    <a:pt x="250" y="163"/>
                  </a:lnTo>
                  <a:lnTo>
                    <a:pt x="251" y="163"/>
                  </a:lnTo>
                  <a:lnTo>
                    <a:pt x="253" y="163"/>
                  </a:lnTo>
                  <a:lnTo>
                    <a:pt x="269" y="163"/>
                  </a:lnTo>
                  <a:lnTo>
                    <a:pt x="322" y="163"/>
                  </a:lnTo>
                  <a:lnTo>
                    <a:pt x="362" y="163"/>
                  </a:lnTo>
                  <a:lnTo>
                    <a:pt x="364" y="163"/>
                  </a:lnTo>
                  <a:lnTo>
                    <a:pt x="363" y="163"/>
                  </a:lnTo>
                  <a:lnTo>
                    <a:pt x="364" y="163"/>
                  </a:lnTo>
                  <a:lnTo>
                    <a:pt x="363" y="163"/>
                  </a:lnTo>
                  <a:lnTo>
                    <a:pt x="364" y="163"/>
                  </a:lnTo>
                  <a:lnTo>
                    <a:pt x="363" y="138"/>
                  </a:lnTo>
                  <a:lnTo>
                    <a:pt x="352" y="93"/>
                  </a:lnTo>
                  <a:lnTo>
                    <a:pt x="331" y="58"/>
                  </a:lnTo>
                  <a:lnTo>
                    <a:pt x="301" y="30"/>
                  </a:lnTo>
                  <a:lnTo>
                    <a:pt x="263" y="12"/>
                  </a:lnTo>
                  <a:lnTo>
                    <a:pt x="217" y="3"/>
                  </a:lnTo>
                  <a:lnTo>
                    <a:pt x="192" y="0"/>
                  </a:lnTo>
                  <a:lnTo>
                    <a:pt x="148" y="4"/>
                  </a:lnTo>
                  <a:lnTo>
                    <a:pt x="83" y="24"/>
                  </a:lnTo>
                  <a:lnTo>
                    <a:pt x="41" y="62"/>
                  </a:lnTo>
                  <a:lnTo>
                    <a:pt x="15" y="114"/>
                  </a:lnTo>
                  <a:lnTo>
                    <a:pt x="4" y="175"/>
                  </a:lnTo>
                  <a:lnTo>
                    <a:pt x="0" y="242"/>
                  </a:lnTo>
                  <a:lnTo>
                    <a:pt x="0" y="275"/>
                  </a:lnTo>
                  <a:lnTo>
                    <a:pt x="0" y="325"/>
                  </a:lnTo>
                  <a:lnTo>
                    <a:pt x="6" y="406"/>
                  </a:lnTo>
                  <a:lnTo>
                    <a:pt x="22" y="470"/>
                  </a:lnTo>
                  <a:lnTo>
                    <a:pt x="51" y="516"/>
                  </a:lnTo>
                  <a:lnTo>
                    <a:pt x="98" y="544"/>
                  </a:lnTo>
                  <a:lnTo>
                    <a:pt x="167" y="558"/>
                  </a:lnTo>
                  <a:lnTo>
                    <a:pt x="212" y="559"/>
                  </a:lnTo>
                  <a:lnTo>
                    <a:pt x="223" y="559"/>
                  </a:lnTo>
                  <a:lnTo>
                    <a:pt x="248" y="558"/>
                  </a:lnTo>
                  <a:lnTo>
                    <a:pt x="302" y="551"/>
                  </a:lnTo>
                  <a:lnTo>
                    <a:pt x="349" y="543"/>
                  </a:lnTo>
                  <a:lnTo>
                    <a:pt x="358" y="540"/>
                  </a:lnTo>
                  <a:lnTo>
                    <a:pt x="360" y="540"/>
                  </a:lnTo>
                  <a:lnTo>
                    <a:pt x="362" y="539"/>
                  </a:lnTo>
                  <a:lnTo>
                    <a:pt x="363" y="537"/>
                  </a:lnTo>
                  <a:lnTo>
                    <a:pt x="364" y="535"/>
                  </a:lnTo>
                  <a:lnTo>
                    <a:pt x="363" y="527"/>
                  </a:lnTo>
                  <a:lnTo>
                    <a:pt x="364" y="488"/>
                  </a:lnTo>
                  <a:lnTo>
                    <a:pt x="363" y="364"/>
                  </a:lnTo>
                  <a:lnTo>
                    <a:pt x="363" y="273"/>
                  </a:lnTo>
                  <a:lnTo>
                    <a:pt x="364" y="267"/>
                  </a:lnTo>
                  <a:lnTo>
                    <a:pt x="363" y="267"/>
                  </a:lnTo>
                  <a:lnTo>
                    <a:pt x="364" y="267"/>
                  </a:lnTo>
                  <a:lnTo>
                    <a:pt x="363" y="267"/>
                  </a:lnTo>
                  <a:lnTo>
                    <a:pt x="364" y="267"/>
                  </a:lnTo>
                  <a:lnTo>
                    <a:pt x="361" y="267"/>
                  </a:lnTo>
                  <a:lnTo>
                    <a:pt x="337" y="267"/>
                  </a:lnTo>
                  <a:lnTo>
                    <a:pt x="255" y="267"/>
                  </a:lnTo>
                  <a:lnTo>
                    <a:pt x="193" y="267"/>
                  </a:lnTo>
                  <a:lnTo>
                    <a:pt x="190" y="267"/>
                  </a:lnTo>
                  <a:lnTo>
                    <a:pt x="190" y="280"/>
                  </a:lnTo>
                  <a:lnTo>
                    <a:pt x="189" y="318"/>
                  </a:lnTo>
                  <a:lnTo>
                    <a:pt x="189" y="347"/>
                  </a:lnTo>
                  <a:lnTo>
                    <a:pt x="190" y="348"/>
                  </a:lnTo>
                  <a:lnTo>
                    <a:pt x="189" y="348"/>
                  </a:lnTo>
                  <a:lnTo>
                    <a:pt x="190" y="348"/>
                  </a:lnTo>
                  <a:lnTo>
                    <a:pt x="189" y="348"/>
                  </a:lnTo>
                  <a:lnTo>
                    <a:pt x="190" y="348"/>
                  </a:lnTo>
                  <a:lnTo>
                    <a:pt x="192" y="348"/>
                  </a:lnTo>
                  <a:lnTo>
                    <a:pt x="201" y="348"/>
                  </a:lnTo>
                  <a:lnTo>
                    <a:pt x="232" y="348"/>
                  </a:lnTo>
                  <a:lnTo>
                    <a:pt x="255" y="348"/>
                  </a:lnTo>
                  <a:lnTo>
                    <a:pt x="257" y="348"/>
                  </a:lnTo>
                  <a:lnTo>
                    <a:pt x="257" y="348"/>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5" name="Freeform 19">
              <a:extLst>
                <a:ext uri="{FF2B5EF4-FFF2-40B4-BE49-F238E27FC236}">
                  <a16:creationId xmlns:a16="http://schemas.microsoft.com/office/drawing/2014/main" id="{6CE88DB1-1207-44A6-B0AA-C25D3849D3F9}"/>
                </a:ext>
              </a:extLst>
            </p:cNvPr>
            <p:cNvSpPr>
              <a:spLocks noChangeAspect="1"/>
            </p:cNvSpPr>
            <p:nvPr/>
          </p:nvSpPr>
          <p:spPr bwMode="auto">
            <a:xfrm>
              <a:off x="4530" y="3797"/>
              <a:ext cx="261" cy="108"/>
            </a:xfrm>
            <a:custGeom>
              <a:avLst/>
              <a:gdLst>
                <a:gd name="T0" fmla="*/ 149 w 524"/>
                <a:gd name="T1" fmla="*/ 182 h 215"/>
                <a:gd name="T2" fmla="*/ 148 w 524"/>
                <a:gd name="T3" fmla="*/ 182 h 215"/>
                <a:gd name="T4" fmla="*/ 149 w 524"/>
                <a:gd name="T5" fmla="*/ 182 h 215"/>
                <a:gd name="T6" fmla="*/ 148 w 524"/>
                <a:gd name="T7" fmla="*/ 182 h 215"/>
                <a:gd name="T8" fmla="*/ 149 w 524"/>
                <a:gd name="T9" fmla="*/ 182 h 215"/>
                <a:gd name="T10" fmla="*/ 161 w 524"/>
                <a:gd name="T11" fmla="*/ 193 h 215"/>
                <a:gd name="T12" fmla="*/ 188 w 524"/>
                <a:gd name="T13" fmla="*/ 207 h 215"/>
                <a:gd name="T14" fmla="*/ 215 w 524"/>
                <a:gd name="T15" fmla="*/ 215 h 215"/>
                <a:gd name="T16" fmla="*/ 241 w 524"/>
                <a:gd name="T17" fmla="*/ 215 h 215"/>
                <a:gd name="T18" fmla="*/ 266 w 524"/>
                <a:gd name="T19" fmla="*/ 210 h 215"/>
                <a:gd name="T20" fmla="*/ 290 w 524"/>
                <a:gd name="T21" fmla="*/ 200 h 215"/>
                <a:gd name="T22" fmla="*/ 302 w 524"/>
                <a:gd name="T23" fmla="*/ 193 h 215"/>
                <a:gd name="T24" fmla="*/ 310 w 524"/>
                <a:gd name="T25" fmla="*/ 187 h 215"/>
                <a:gd name="T26" fmla="*/ 338 w 524"/>
                <a:gd name="T27" fmla="*/ 170 h 215"/>
                <a:gd name="T28" fmla="*/ 418 w 524"/>
                <a:gd name="T29" fmla="*/ 116 h 215"/>
                <a:gd name="T30" fmla="*/ 504 w 524"/>
                <a:gd name="T31" fmla="*/ 58 h 215"/>
                <a:gd name="T32" fmla="*/ 524 w 524"/>
                <a:gd name="T33" fmla="*/ 46 h 215"/>
                <a:gd name="T34" fmla="*/ 523 w 524"/>
                <a:gd name="T35" fmla="*/ 46 h 215"/>
                <a:gd name="T36" fmla="*/ 524 w 524"/>
                <a:gd name="T37" fmla="*/ 46 h 215"/>
                <a:gd name="T38" fmla="*/ 523 w 524"/>
                <a:gd name="T39" fmla="*/ 46 h 215"/>
                <a:gd name="T40" fmla="*/ 524 w 524"/>
                <a:gd name="T41" fmla="*/ 46 h 215"/>
                <a:gd name="T42" fmla="*/ 524 w 524"/>
                <a:gd name="T43" fmla="*/ 39 h 215"/>
                <a:gd name="T44" fmla="*/ 523 w 524"/>
                <a:gd name="T45" fmla="*/ 18 h 215"/>
                <a:gd name="T46" fmla="*/ 523 w 524"/>
                <a:gd name="T47" fmla="*/ 1 h 215"/>
                <a:gd name="T48" fmla="*/ 524 w 524"/>
                <a:gd name="T49" fmla="*/ 0 h 215"/>
                <a:gd name="T50" fmla="*/ 514 w 524"/>
                <a:gd name="T51" fmla="*/ 0 h 215"/>
                <a:gd name="T52" fmla="*/ 442 w 524"/>
                <a:gd name="T53" fmla="*/ 0 h 215"/>
                <a:gd name="T54" fmla="*/ 197 w 524"/>
                <a:gd name="T55" fmla="*/ 0 h 215"/>
                <a:gd name="T56" fmla="*/ 11 w 524"/>
                <a:gd name="T57" fmla="*/ 0 h 215"/>
                <a:gd name="T58" fmla="*/ 1 w 524"/>
                <a:gd name="T59" fmla="*/ 0 h 215"/>
                <a:gd name="T60" fmla="*/ 0 w 524"/>
                <a:gd name="T61" fmla="*/ 3 h 215"/>
                <a:gd name="T62" fmla="*/ 1 w 524"/>
                <a:gd name="T63" fmla="*/ 19 h 215"/>
                <a:gd name="T64" fmla="*/ 0 w 524"/>
                <a:gd name="T65" fmla="*/ 77 h 215"/>
                <a:gd name="T66" fmla="*/ 0 w 524"/>
                <a:gd name="T67" fmla="*/ 120 h 215"/>
                <a:gd name="T68" fmla="*/ 1 w 524"/>
                <a:gd name="T69" fmla="*/ 123 h 215"/>
                <a:gd name="T70" fmla="*/ 0 w 524"/>
                <a:gd name="T71" fmla="*/ 123 h 215"/>
                <a:gd name="T72" fmla="*/ 1 w 524"/>
                <a:gd name="T73" fmla="*/ 123 h 215"/>
                <a:gd name="T74" fmla="*/ 0 w 524"/>
                <a:gd name="T75" fmla="*/ 123 h 215"/>
                <a:gd name="T76" fmla="*/ 1 w 524"/>
                <a:gd name="T77" fmla="*/ 123 h 215"/>
                <a:gd name="T78" fmla="*/ 9 w 524"/>
                <a:gd name="T79" fmla="*/ 121 h 215"/>
                <a:gd name="T80" fmla="*/ 28 w 524"/>
                <a:gd name="T81" fmla="*/ 121 h 215"/>
                <a:gd name="T82" fmla="*/ 74 w 524"/>
                <a:gd name="T83" fmla="*/ 133 h 215"/>
                <a:gd name="T84" fmla="*/ 130 w 524"/>
                <a:gd name="T85" fmla="*/ 167 h 215"/>
                <a:gd name="T86" fmla="*/ 146 w 524"/>
                <a:gd name="T87" fmla="*/ 180 h 215"/>
                <a:gd name="T88" fmla="*/ 145 w 524"/>
                <a:gd name="T89" fmla="*/ 180 h 215"/>
                <a:gd name="T90" fmla="*/ 146 w 524"/>
                <a:gd name="T91" fmla="*/ 180 h 215"/>
                <a:gd name="T92" fmla="*/ 145 w 524"/>
                <a:gd name="T93" fmla="*/ 180 h 215"/>
                <a:gd name="T94" fmla="*/ 146 w 524"/>
                <a:gd name="T95" fmla="*/ 180 h 215"/>
                <a:gd name="T96" fmla="*/ 145 w 524"/>
                <a:gd name="T97" fmla="*/ 180 h 215"/>
                <a:gd name="T98" fmla="*/ 146 w 524"/>
                <a:gd name="T99" fmla="*/ 180 h 215"/>
                <a:gd name="T100" fmla="*/ 145 w 524"/>
                <a:gd name="T101" fmla="*/ 180 h 215"/>
                <a:gd name="T102" fmla="*/ 146 w 524"/>
                <a:gd name="T103" fmla="*/ 180 h 215"/>
                <a:gd name="T104" fmla="*/ 148 w 524"/>
                <a:gd name="T105" fmla="*/ 182 h 215"/>
                <a:gd name="T106" fmla="*/ 149 w 524"/>
                <a:gd name="T107" fmla="*/ 182 h 215"/>
                <a:gd name="T108" fmla="*/ 149 w 524"/>
                <a:gd name="T109" fmla="*/ 18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4" h="215">
                  <a:moveTo>
                    <a:pt x="149" y="182"/>
                  </a:moveTo>
                  <a:lnTo>
                    <a:pt x="148" y="182"/>
                  </a:lnTo>
                  <a:lnTo>
                    <a:pt x="149" y="182"/>
                  </a:lnTo>
                  <a:lnTo>
                    <a:pt x="148" y="182"/>
                  </a:lnTo>
                  <a:lnTo>
                    <a:pt x="149" y="182"/>
                  </a:lnTo>
                  <a:lnTo>
                    <a:pt x="161" y="193"/>
                  </a:lnTo>
                  <a:lnTo>
                    <a:pt x="188" y="207"/>
                  </a:lnTo>
                  <a:lnTo>
                    <a:pt x="215" y="215"/>
                  </a:lnTo>
                  <a:lnTo>
                    <a:pt x="241" y="215"/>
                  </a:lnTo>
                  <a:lnTo>
                    <a:pt x="266" y="210"/>
                  </a:lnTo>
                  <a:lnTo>
                    <a:pt x="290" y="200"/>
                  </a:lnTo>
                  <a:lnTo>
                    <a:pt x="302" y="193"/>
                  </a:lnTo>
                  <a:lnTo>
                    <a:pt x="310" y="187"/>
                  </a:lnTo>
                  <a:lnTo>
                    <a:pt x="338" y="170"/>
                  </a:lnTo>
                  <a:lnTo>
                    <a:pt x="418" y="116"/>
                  </a:lnTo>
                  <a:lnTo>
                    <a:pt x="504" y="58"/>
                  </a:lnTo>
                  <a:lnTo>
                    <a:pt x="524" y="46"/>
                  </a:lnTo>
                  <a:lnTo>
                    <a:pt x="523" y="46"/>
                  </a:lnTo>
                  <a:lnTo>
                    <a:pt x="524" y="46"/>
                  </a:lnTo>
                  <a:lnTo>
                    <a:pt x="523" y="46"/>
                  </a:lnTo>
                  <a:lnTo>
                    <a:pt x="524" y="46"/>
                  </a:lnTo>
                  <a:lnTo>
                    <a:pt x="524" y="39"/>
                  </a:lnTo>
                  <a:lnTo>
                    <a:pt x="523" y="18"/>
                  </a:lnTo>
                  <a:lnTo>
                    <a:pt x="523" y="1"/>
                  </a:lnTo>
                  <a:lnTo>
                    <a:pt x="524" y="0"/>
                  </a:lnTo>
                  <a:lnTo>
                    <a:pt x="514" y="0"/>
                  </a:lnTo>
                  <a:lnTo>
                    <a:pt x="442" y="0"/>
                  </a:lnTo>
                  <a:lnTo>
                    <a:pt x="197" y="0"/>
                  </a:lnTo>
                  <a:lnTo>
                    <a:pt x="11" y="0"/>
                  </a:lnTo>
                  <a:lnTo>
                    <a:pt x="1" y="0"/>
                  </a:lnTo>
                  <a:lnTo>
                    <a:pt x="0" y="3"/>
                  </a:lnTo>
                  <a:lnTo>
                    <a:pt x="1" y="19"/>
                  </a:lnTo>
                  <a:lnTo>
                    <a:pt x="0" y="77"/>
                  </a:lnTo>
                  <a:lnTo>
                    <a:pt x="0" y="120"/>
                  </a:lnTo>
                  <a:lnTo>
                    <a:pt x="1" y="123"/>
                  </a:lnTo>
                  <a:lnTo>
                    <a:pt x="0" y="123"/>
                  </a:lnTo>
                  <a:lnTo>
                    <a:pt x="1" y="123"/>
                  </a:lnTo>
                  <a:lnTo>
                    <a:pt x="0" y="123"/>
                  </a:lnTo>
                  <a:lnTo>
                    <a:pt x="1" y="123"/>
                  </a:lnTo>
                  <a:lnTo>
                    <a:pt x="9" y="121"/>
                  </a:lnTo>
                  <a:lnTo>
                    <a:pt x="28" y="121"/>
                  </a:lnTo>
                  <a:lnTo>
                    <a:pt x="74" y="133"/>
                  </a:lnTo>
                  <a:lnTo>
                    <a:pt x="130" y="167"/>
                  </a:lnTo>
                  <a:lnTo>
                    <a:pt x="146" y="180"/>
                  </a:lnTo>
                  <a:lnTo>
                    <a:pt x="145" y="180"/>
                  </a:lnTo>
                  <a:lnTo>
                    <a:pt x="146" y="180"/>
                  </a:lnTo>
                  <a:lnTo>
                    <a:pt x="145" y="180"/>
                  </a:lnTo>
                  <a:lnTo>
                    <a:pt x="146" y="180"/>
                  </a:lnTo>
                  <a:lnTo>
                    <a:pt x="145" y="180"/>
                  </a:lnTo>
                  <a:lnTo>
                    <a:pt x="146" y="180"/>
                  </a:lnTo>
                  <a:lnTo>
                    <a:pt x="145" y="180"/>
                  </a:lnTo>
                  <a:lnTo>
                    <a:pt x="146" y="180"/>
                  </a:lnTo>
                  <a:lnTo>
                    <a:pt x="148" y="182"/>
                  </a:lnTo>
                  <a:lnTo>
                    <a:pt x="149" y="182"/>
                  </a:lnTo>
                  <a:lnTo>
                    <a:pt x="149" y="182"/>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6" name="Freeform 20">
              <a:extLst>
                <a:ext uri="{FF2B5EF4-FFF2-40B4-BE49-F238E27FC236}">
                  <a16:creationId xmlns:a16="http://schemas.microsoft.com/office/drawing/2014/main" id="{596CCFA1-D7BB-46B9-98FB-58E0FFE9C55A}"/>
                </a:ext>
              </a:extLst>
            </p:cNvPr>
            <p:cNvSpPr>
              <a:spLocks noChangeAspect="1"/>
            </p:cNvSpPr>
            <p:nvPr/>
          </p:nvSpPr>
          <p:spPr bwMode="auto">
            <a:xfrm>
              <a:off x="4530" y="3941"/>
              <a:ext cx="261" cy="129"/>
            </a:xfrm>
            <a:custGeom>
              <a:avLst/>
              <a:gdLst>
                <a:gd name="T0" fmla="*/ 280 w 524"/>
                <a:gd name="T1" fmla="*/ 38 h 257"/>
                <a:gd name="T2" fmla="*/ 280 w 524"/>
                <a:gd name="T3" fmla="*/ 38 h 257"/>
                <a:gd name="T4" fmla="*/ 279 w 524"/>
                <a:gd name="T5" fmla="*/ 37 h 257"/>
                <a:gd name="T6" fmla="*/ 267 w 524"/>
                <a:gd name="T7" fmla="*/ 28 h 257"/>
                <a:gd name="T8" fmla="*/ 264 w 524"/>
                <a:gd name="T9" fmla="*/ 23 h 257"/>
                <a:gd name="T10" fmla="*/ 226 w 524"/>
                <a:gd name="T11" fmla="*/ 6 h 257"/>
                <a:gd name="T12" fmla="*/ 183 w 524"/>
                <a:gd name="T13" fmla="*/ 0 h 257"/>
                <a:gd name="T14" fmla="*/ 146 w 524"/>
                <a:gd name="T15" fmla="*/ 7 h 257"/>
                <a:gd name="T16" fmla="*/ 141 w 524"/>
                <a:gd name="T17" fmla="*/ 9 h 257"/>
                <a:gd name="T18" fmla="*/ 130 w 524"/>
                <a:gd name="T19" fmla="*/ 15 h 257"/>
                <a:gd name="T20" fmla="*/ 129 w 524"/>
                <a:gd name="T21" fmla="*/ 15 h 257"/>
                <a:gd name="T22" fmla="*/ 129 w 524"/>
                <a:gd name="T23" fmla="*/ 15 h 257"/>
                <a:gd name="T24" fmla="*/ 127 w 524"/>
                <a:gd name="T25" fmla="*/ 17 h 257"/>
                <a:gd name="T26" fmla="*/ 50 w 524"/>
                <a:gd name="T27" fmla="*/ 69 h 257"/>
                <a:gd name="T28" fmla="*/ 1 w 524"/>
                <a:gd name="T29" fmla="*/ 101 h 257"/>
                <a:gd name="T30" fmla="*/ 1 w 524"/>
                <a:gd name="T31" fmla="*/ 127 h 257"/>
                <a:gd name="T32" fmla="*/ 0 w 524"/>
                <a:gd name="T33" fmla="*/ 254 h 257"/>
                <a:gd name="T34" fmla="*/ 11 w 524"/>
                <a:gd name="T35" fmla="*/ 257 h 257"/>
                <a:gd name="T36" fmla="*/ 327 w 524"/>
                <a:gd name="T37" fmla="*/ 257 h 257"/>
                <a:gd name="T38" fmla="*/ 524 w 524"/>
                <a:gd name="T39" fmla="*/ 257 h 257"/>
                <a:gd name="T40" fmla="*/ 523 w 524"/>
                <a:gd name="T41" fmla="*/ 188 h 257"/>
                <a:gd name="T42" fmla="*/ 524 w 524"/>
                <a:gd name="T43" fmla="*/ 145 h 257"/>
                <a:gd name="T44" fmla="*/ 524 w 524"/>
                <a:gd name="T45" fmla="*/ 145 h 257"/>
                <a:gd name="T46" fmla="*/ 524 w 524"/>
                <a:gd name="T47" fmla="*/ 145 h 257"/>
                <a:gd name="T48" fmla="*/ 504 w 524"/>
                <a:gd name="T49" fmla="*/ 154 h 257"/>
                <a:gd name="T50" fmla="*/ 449 w 524"/>
                <a:gd name="T51" fmla="*/ 158 h 257"/>
                <a:gd name="T52" fmla="*/ 366 w 524"/>
                <a:gd name="T53" fmla="*/ 119 h 257"/>
                <a:gd name="T54" fmla="*/ 342 w 524"/>
                <a:gd name="T55" fmla="*/ 98 h 257"/>
                <a:gd name="T56" fmla="*/ 342 w 524"/>
                <a:gd name="T57" fmla="*/ 98 h 257"/>
                <a:gd name="T58" fmla="*/ 342 w 524"/>
                <a:gd name="T59" fmla="*/ 98 h 257"/>
                <a:gd name="T60" fmla="*/ 342 w 524"/>
                <a:gd name="T61" fmla="*/ 98 h 257"/>
                <a:gd name="T62" fmla="*/ 341 w 524"/>
                <a:gd name="T63" fmla="*/ 97 h 257"/>
                <a:gd name="T64" fmla="*/ 304 w 524"/>
                <a:gd name="T65" fmla="*/ 61 h 257"/>
                <a:gd name="T66" fmla="*/ 281 w 524"/>
                <a:gd name="T67" fmla="*/ 3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4" h="257">
                  <a:moveTo>
                    <a:pt x="281" y="38"/>
                  </a:moveTo>
                  <a:lnTo>
                    <a:pt x="280" y="38"/>
                  </a:lnTo>
                  <a:lnTo>
                    <a:pt x="281" y="38"/>
                  </a:lnTo>
                  <a:lnTo>
                    <a:pt x="280" y="38"/>
                  </a:lnTo>
                  <a:lnTo>
                    <a:pt x="281" y="38"/>
                  </a:lnTo>
                  <a:lnTo>
                    <a:pt x="279" y="37"/>
                  </a:lnTo>
                  <a:lnTo>
                    <a:pt x="274" y="33"/>
                  </a:lnTo>
                  <a:lnTo>
                    <a:pt x="267" y="28"/>
                  </a:lnTo>
                  <a:lnTo>
                    <a:pt x="264" y="24"/>
                  </a:lnTo>
                  <a:lnTo>
                    <a:pt x="264" y="23"/>
                  </a:lnTo>
                  <a:lnTo>
                    <a:pt x="251" y="16"/>
                  </a:lnTo>
                  <a:lnTo>
                    <a:pt x="226" y="6"/>
                  </a:lnTo>
                  <a:lnTo>
                    <a:pt x="204" y="0"/>
                  </a:lnTo>
                  <a:lnTo>
                    <a:pt x="183" y="0"/>
                  </a:lnTo>
                  <a:lnTo>
                    <a:pt x="151" y="6"/>
                  </a:lnTo>
                  <a:lnTo>
                    <a:pt x="146" y="7"/>
                  </a:lnTo>
                  <a:lnTo>
                    <a:pt x="144" y="8"/>
                  </a:lnTo>
                  <a:lnTo>
                    <a:pt x="141" y="9"/>
                  </a:lnTo>
                  <a:lnTo>
                    <a:pt x="135" y="13"/>
                  </a:lnTo>
                  <a:lnTo>
                    <a:pt x="130" y="15"/>
                  </a:lnTo>
                  <a:lnTo>
                    <a:pt x="130" y="15"/>
                  </a:lnTo>
                  <a:lnTo>
                    <a:pt x="129" y="15"/>
                  </a:lnTo>
                  <a:lnTo>
                    <a:pt x="130" y="15"/>
                  </a:lnTo>
                  <a:lnTo>
                    <a:pt x="129" y="15"/>
                  </a:lnTo>
                  <a:lnTo>
                    <a:pt x="130" y="15"/>
                  </a:lnTo>
                  <a:lnTo>
                    <a:pt x="127" y="17"/>
                  </a:lnTo>
                  <a:lnTo>
                    <a:pt x="110" y="29"/>
                  </a:lnTo>
                  <a:lnTo>
                    <a:pt x="50" y="69"/>
                  </a:lnTo>
                  <a:lnTo>
                    <a:pt x="4" y="100"/>
                  </a:lnTo>
                  <a:lnTo>
                    <a:pt x="1" y="101"/>
                  </a:lnTo>
                  <a:lnTo>
                    <a:pt x="0" y="105"/>
                  </a:lnTo>
                  <a:lnTo>
                    <a:pt x="1" y="127"/>
                  </a:lnTo>
                  <a:lnTo>
                    <a:pt x="0" y="199"/>
                  </a:lnTo>
                  <a:lnTo>
                    <a:pt x="0" y="254"/>
                  </a:lnTo>
                  <a:lnTo>
                    <a:pt x="1" y="257"/>
                  </a:lnTo>
                  <a:lnTo>
                    <a:pt x="11" y="257"/>
                  </a:lnTo>
                  <a:lnTo>
                    <a:pt x="82" y="257"/>
                  </a:lnTo>
                  <a:lnTo>
                    <a:pt x="327" y="257"/>
                  </a:lnTo>
                  <a:lnTo>
                    <a:pt x="514" y="257"/>
                  </a:lnTo>
                  <a:lnTo>
                    <a:pt x="524" y="257"/>
                  </a:lnTo>
                  <a:lnTo>
                    <a:pt x="524" y="239"/>
                  </a:lnTo>
                  <a:lnTo>
                    <a:pt x="523" y="188"/>
                  </a:lnTo>
                  <a:lnTo>
                    <a:pt x="523" y="147"/>
                  </a:lnTo>
                  <a:lnTo>
                    <a:pt x="524" y="145"/>
                  </a:lnTo>
                  <a:lnTo>
                    <a:pt x="523" y="145"/>
                  </a:lnTo>
                  <a:lnTo>
                    <a:pt x="524" y="145"/>
                  </a:lnTo>
                  <a:lnTo>
                    <a:pt x="523" y="145"/>
                  </a:lnTo>
                  <a:lnTo>
                    <a:pt x="524" y="145"/>
                  </a:lnTo>
                  <a:lnTo>
                    <a:pt x="519" y="147"/>
                  </a:lnTo>
                  <a:lnTo>
                    <a:pt x="504" y="154"/>
                  </a:lnTo>
                  <a:lnTo>
                    <a:pt x="480" y="159"/>
                  </a:lnTo>
                  <a:lnTo>
                    <a:pt x="449" y="158"/>
                  </a:lnTo>
                  <a:lnTo>
                    <a:pt x="410" y="145"/>
                  </a:lnTo>
                  <a:lnTo>
                    <a:pt x="366" y="119"/>
                  </a:lnTo>
                  <a:lnTo>
                    <a:pt x="343" y="98"/>
                  </a:lnTo>
                  <a:lnTo>
                    <a:pt x="342" y="98"/>
                  </a:lnTo>
                  <a:lnTo>
                    <a:pt x="343" y="98"/>
                  </a:lnTo>
                  <a:lnTo>
                    <a:pt x="342" y="98"/>
                  </a:lnTo>
                  <a:lnTo>
                    <a:pt x="343" y="98"/>
                  </a:lnTo>
                  <a:lnTo>
                    <a:pt x="342" y="98"/>
                  </a:lnTo>
                  <a:lnTo>
                    <a:pt x="343" y="98"/>
                  </a:lnTo>
                  <a:lnTo>
                    <a:pt x="342" y="98"/>
                  </a:lnTo>
                  <a:lnTo>
                    <a:pt x="343" y="98"/>
                  </a:lnTo>
                  <a:lnTo>
                    <a:pt x="341" y="97"/>
                  </a:lnTo>
                  <a:lnTo>
                    <a:pt x="333" y="89"/>
                  </a:lnTo>
                  <a:lnTo>
                    <a:pt x="304" y="61"/>
                  </a:lnTo>
                  <a:lnTo>
                    <a:pt x="282" y="40"/>
                  </a:lnTo>
                  <a:lnTo>
                    <a:pt x="281" y="38"/>
                  </a:lnTo>
                  <a:lnTo>
                    <a:pt x="281" y="38"/>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7" name="Freeform 21">
              <a:extLst>
                <a:ext uri="{FF2B5EF4-FFF2-40B4-BE49-F238E27FC236}">
                  <a16:creationId xmlns:a16="http://schemas.microsoft.com/office/drawing/2014/main" id="{FD5CEE88-CFCE-40AB-AA50-C777C5DA06CE}"/>
                </a:ext>
              </a:extLst>
            </p:cNvPr>
            <p:cNvSpPr>
              <a:spLocks noChangeAspect="1"/>
            </p:cNvSpPr>
            <p:nvPr/>
          </p:nvSpPr>
          <p:spPr bwMode="auto">
            <a:xfrm>
              <a:off x="4530" y="3876"/>
              <a:ext cx="75" cy="32"/>
            </a:xfrm>
            <a:custGeom>
              <a:avLst/>
              <a:gdLst>
                <a:gd name="T0" fmla="*/ 134 w 150"/>
                <a:gd name="T1" fmla="*/ 29 h 64"/>
                <a:gd name="T2" fmla="*/ 118 w 150"/>
                <a:gd name="T3" fmla="*/ 19 h 64"/>
                <a:gd name="T4" fmla="*/ 88 w 150"/>
                <a:gd name="T5" fmla="*/ 5 h 64"/>
                <a:gd name="T6" fmla="*/ 60 w 150"/>
                <a:gd name="T7" fmla="*/ 0 h 64"/>
                <a:gd name="T8" fmla="*/ 37 w 150"/>
                <a:gd name="T9" fmla="*/ 0 h 64"/>
                <a:gd name="T10" fmla="*/ 17 w 150"/>
                <a:gd name="T11" fmla="*/ 4 h 64"/>
                <a:gd name="T12" fmla="*/ 5 w 150"/>
                <a:gd name="T13" fmla="*/ 8 h 64"/>
                <a:gd name="T14" fmla="*/ 1 w 150"/>
                <a:gd name="T15" fmla="*/ 9 h 64"/>
                <a:gd name="T16" fmla="*/ 0 w 150"/>
                <a:gd name="T17" fmla="*/ 9 h 64"/>
                <a:gd name="T18" fmla="*/ 1 w 150"/>
                <a:gd name="T19" fmla="*/ 9 h 64"/>
                <a:gd name="T20" fmla="*/ 0 w 150"/>
                <a:gd name="T21" fmla="*/ 9 h 64"/>
                <a:gd name="T22" fmla="*/ 1 w 150"/>
                <a:gd name="T23" fmla="*/ 9 h 64"/>
                <a:gd name="T24" fmla="*/ 1 w 150"/>
                <a:gd name="T25" fmla="*/ 19 h 64"/>
                <a:gd name="T26" fmla="*/ 0 w 150"/>
                <a:gd name="T27" fmla="*/ 44 h 64"/>
                <a:gd name="T28" fmla="*/ 0 w 150"/>
                <a:gd name="T29" fmla="*/ 64 h 64"/>
                <a:gd name="T30" fmla="*/ 1 w 150"/>
                <a:gd name="T31" fmla="*/ 64 h 64"/>
                <a:gd name="T32" fmla="*/ 6 w 150"/>
                <a:gd name="T33" fmla="*/ 61 h 64"/>
                <a:gd name="T34" fmla="*/ 20 w 150"/>
                <a:gd name="T35" fmla="*/ 51 h 64"/>
                <a:gd name="T36" fmla="*/ 30 w 150"/>
                <a:gd name="T37" fmla="*/ 44 h 64"/>
                <a:gd name="T38" fmla="*/ 31 w 150"/>
                <a:gd name="T39" fmla="*/ 43 h 64"/>
                <a:gd name="T40" fmla="*/ 30 w 150"/>
                <a:gd name="T41" fmla="*/ 43 h 64"/>
                <a:gd name="T42" fmla="*/ 31 w 150"/>
                <a:gd name="T43" fmla="*/ 43 h 64"/>
                <a:gd name="T44" fmla="*/ 30 w 150"/>
                <a:gd name="T45" fmla="*/ 43 h 64"/>
                <a:gd name="T46" fmla="*/ 31 w 150"/>
                <a:gd name="T47" fmla="*/ 43 h 64"/>
                <a:gd name="T48" fmla="*/ 39 w 150"/>
                <a:gd name="T49" fmla="*/ 38 h 64"/>
                <a:gd name="T50" fmla="*/ 74 w 150"/>
                <a:gd name="T51" fmla="*/ 29 h 64"/>
                <a:gd name="T52" fmla="*/ 131 w 150"/>
                <a:gd name="T53" fmla="*/ 37 h 64"/>
                <a:gd name="T54" fmla="*/ 150 w 150"/>
                <a:gd name="T55" fmla="*/ 44 h 64"/>
                <a:gd name="T56" fmla="*/ 149 w 150"/>
                <a:gd name="T57" fmla="*/ 44 h 64"/>
                <a:gd name="T58" fmla="*/ 150 w 150"/>
                <a:gd name="T59" fmla="*/ 44 h 64"/>
                <a:gd name="T60" fmla="*/ 149 w 150"/>
                <a:gd name="T61" fmla="*/ 44 h 64"/>
                <a:gd name="T62" fmla="*/ 150 w 150"/>
                <a:gd name="T63" fmla="*/ 44 h 64"/>
                <a:gd name="T64" fmla="*/ 148 w 150"/>
                <a:gd name="T65" fmla="*/ 43 h 64"/>
                <a:gd name="T66" fmla="*/ 144 w 150"/>
                <a:gd name="T67" fmla="*/ 39 h 64"/>
                <a:gd name="T68" fmla="*/ 142 w 150"/>
                <a:gd name="T69" fmla="*/ 37 h 64"/>
                <a:gd name="T70" fmla="*/ 142 w 150"/>
                <a:gd name="T71" fmla="*/ 36 h 64"/>
                <a:gd name="T72" fmla="*/ 141 w 150"/>
                <a:gd name="T73" fmla="*/ 36 h 64"/>
                <a:gd name="T74" fmla="*/ 142 w 150"/>
                <a:gd name="T75" fmla="*/ 36 h 64"/>
                <a:gd name="T76" fmla="*/ 141 w 150"/>
                <a:gd name="T77" fmla="*/ 36 h 64"/>
                <a:gd name="T78" fmla="*/ 142 w 150"/>
                <a:gd name="T79" fmla="*/ 36 h 64"/>
                <a:gd name="T80" fmla="*/ 139 w 150"/>
                <a:gd name="T81" fmla="*/ 35 h 64"/>
                <a:gd name="T82" fmla="*/ 136 w 150"/>
                <a:gd name="T83" fmla="*/ 32 h 64"/>
                <a:gd name="T84" fmla="*/ 134 w 150"/>
                <a:gd name="T85" fmla="*/ 30 h 64"/>
                <a:gd name="T86" fmla="*/ 134 w 150"/>
                <a:gd name="T87" fmla="*/ 29 h 64"/>
                <a:gd name="T88" fmla="*/ 134 w 150"/>
                <a:gd name="T89"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0" h="64">
                  <a:moveTo>
                    <a:pt x="134" y="29"/>
                  </a:moveTo>
                  <a:lnTo>
                    <a:pt x="118" y="19"/>
                  </a:lnTo>
                  <a:lnTo>
                    <a:pt x="88" y="5"/>
                  </a:lnTo>
                  <a:lnTo>
                    <a:pt x="60" y="0"/>
                  </a:lnTo>
                  <a:lnTo>
                    <a:pt x="37" y="0"/>
                  </a:lnTo>
                  <a:lnTo>
                    <a:pt x="17" y="4"/>
                  </a:lnTo>
                  <a:lnTo>
                    <a:pt x="5" y="8"/>
                  </a:lnTo>
                  <a:lnTo>
                    <a:pt x="1" y="9"/>
                  </a:lnTo>
                  <a:lnTo>
                    <a:pt x="0" y="9"/>
                  </a:lnTo>
                  <a:lnTo>
                    <a:pt x="1" y="9"/>
                  </a:lnTo>
                  <a:lnTo>
                    <a:pt x="0" y="9"/>
                  </a:lnTo>
                  <a:lnTo>
                    <a:pt x="1" y="9"/>
                  </a:lnTo>
                  <a:lnTo>
                    <a:pt x="1" y="19"/>
                  </a:lnTo>
                  <a:lnTo>
                    <a:pt x="0" y="44"/>
                  </a:lnTo>
                  <a:lnTo>
                    <a:pt x="0" y="64"/>
                  </a:lnTo>
                  <a:lnTo>
                    <a:pt x="1" y="64"/>
                  </a:lnTo>
                  <a:lnTo>
                    <a:pt x="6" y="61"/>
                  </a:lnTo>
                  <a:lnTo>
                    <a:pt x="20" y="51"/>
                  </a:lnTo>
                  <a:lnTo>
                    <a:pt x="30" y="44"/>
                  </a:lnTo>
                  <a:lnTo>
                    <a:pt x="31" y="43"/>
                  </a:lnTo>
                  <a:lnTo>
                    <a:pt x="30" y="43"/>
                  </a:lnTo>
                  <a:lnTo>
                    <a:pt x="31" y="43"/>
                  </a:lnTo>
                  <a:lnTo>
                    <a:pt x="30" y="43"/>
                  </a:lnTo>
                  <a:lnTo>
                    <a:pt x="31" y="43"/>
                  </a:lnTo>
                  <a:lnTo>
                    <a:pt x="39" y="38"/>
                  </a:lnTo>
                  <a:lnTo>
                    <a:pt x="74" y="29"/>
                  </a:lnTo>
                  <a:lnTo>
                    <a:pt x="131" y="37"/>
                  </a:lnTo>
                  <a:lnTo>
                    <a:pt x="150" y="44"/>
                  </a:lnTo>
                  <a:lnTo>
                    <a:pt x="149" y="44"/>
                  </a:lnTo>
                  <a:lnTo>
                    <a:pt x="150" y="44"/>
                  </a:lnTo>
                  <a:lnTo>
                    <a:pt x="149" y="44"/>
                  </a:lnTo>
                  <a:lnTo>
                    <a:pt x="150" y="44"/>
                  </a:lnTo>
                  <a:lnTo>
                    <a:pt x="148" y="43"/>
                  </a:lnTo>
                  <a:lnTo>
                    <a:pt x="144" y="39"/>
                  </a:lnTo>
                  <a:lnTo>
                    <a:pt x="142" y="37"/>
                  </a:lnTo>
                  <a:lnTo>
                    <a:pt x="142" y="36"/>
                  </a:lnTo>
                  <a:lnTo>
                    <a:pt x="141" y="36"/>
                  </a:lnTo>
                  <a:lnTo>
                    <a:pt x="142" y="36"/>
                  </a:lnTo>
                  <a:lnTo>
                    <a:pt x="141" y="36"/>
                  </a:lnTo>
                  <a:lnTo>
                    <a:pt x="142" y="36"/>
                  </a:lnTo>
                  <a:lnTo>
                    <a:pt x="139" y="35"/>
                  </a:lnTo>
                  <a:lnTo>
                    <a:pt x="136" y="32"/>
                  </a:lnTo>
                  <a:lnTo>
                    <a:pt x="134" y="30"/>
                  </a:lnTo>
                  <a:lnTo>
                    <a:pt x="134" y="29"/>
                  </a:lnTo>
                  <a:lnTo>
                    <a:pt x="134" y="29"/>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8" name="Freeform 22">
              <a:extLst>
                <a:ext uri="{FF2B5EF4-FFF2-40B4-BE49-F238E27FC236}">
                  <a16:creationId xmlns:a16="http://schemas.microsoft.com/office/drawing/2014/main" id="{524B23A6-17C2-4417-9ACD-AB552EF9BE1D}"/>
                </a:ext>
              </a:extLst>
            </p:cNvPr>
            <p:cNvSpPr>
              <a:spLocks noChangeAspect="1"/>
            </p:cNvSpPr>
            <p:nvPr/>
          </p:nvSpPr>
          <p:spPr bwMode="auto">
            <a:xfrm>
              <a:off x="4530" y="3908"/>
              <a:ext cx="109" cy="57"/>
            </a:xfrm>
            <a:custGeom>
              <a:avLst/>
              <a:gdLst>
                <a:gd name="T0" fmla="*/ 206 w 218"/>
                <a:gd name="T1" fmla="*/ 33 h 110"/>
                <a:gd name="T2" fmla="*/ 192 w 218"/>
                <a:gd name="T3" fmla="*/ 24 h 110"/>
                <a:gd name="T4" fmla="*/ 165 w 218"/>
                <a:gd name="T5" fmla="*/ 9 h 110"/>
                <a:gd name="T6" fmla="*/ 139 w 218"/>
                <a:gd name="T7" fmla="*/ 2 h 110"/>
                <a:gd name="T8" fmla="*/ 118 w 218"/>
                <a:gd name="T9" fmla="*/ 0 h 110"/>
                <a:gd name="T10" fmla="*/ 97 w 218"/>
                <a:gd name="T11" fmla="*/ 2 h 110"/>
                <a:gd name="T12" fmla="*/ 82 w 218"/>
                <a:gd name="T13" fmla="*/ 5 h 110"/>
                <a:gd name="T14" fmla="*/ 76 w 218"/>
                <a:gd name="T15" fmla="*/ 7 h 110"/>
                <a:gd name="T16" fmla="*/ 74 w 218"/>
                <a:gd name="T17" fmla="*/ 8 h 110"/>
                <a:gd name="T18" fmla="*/ 72 w 218"/>
                <a:gd name="T19" fmla="*/ 9 h 110"/>
                <a:gd name="T20" fmla="*/ 66 w 218"/>
                <a:gd name="T21" fmla="*/ 12 h 110"/>
                <a:gd name="T22" fmla="*/ 61 w 218"/>
                <a:gd name="T23" fmla="*/ 15 h 110"/>
                <a:gd name="T24" fmla="*/ 60 w 218"/>
                <a:gd name="T25" fmla="*/ 15 h 110"/>
                <a:gd name="T26" fmla="*/ 59 w 218"/>
                <a:gd name="T27" fmla="*/ 15 h 110"/>
                <a:gd name="T28" fmla="*/ 60 w 218"/>
                <a:gd name="T29" fmla="*/ 15 h 110"/>
                <a:gd name="T30" fmla="*/ 59 w 218"/>
                <a:gd name="T31" fmla="*/ 15 h 110"/>
                <a:gd name="T32" fmla="*/ 60 w 218"/>
                <a:gd name="T33" fmla="*/ 15 h 110"/>
                <a:gd name="T34" fmla="*/ 59 w 218"/>
                <a:gd name="T35" fmla="*/ 16 h 110"/>
                <a:gd name="T36" fmla="*/ 55 w 218"/>
                <a:gd name="T37" fmla="*/ 18 h 110"/>
                <a:gd name="T38" fmla="*/ 54 w 218"/>
                <a:gd name="T39" fmla="*/ 19 h 110"/>
                <a:gd name="T40" fmla="*/ 54 w 218"/>
                <a:gd name="T41" fmla="*/ 19 h 110"/>
                <a:gd name="T42" fmla="*/ 53 w 218"/>
                <a:gd name="T43" fmla="*/ 19 h 110"/>
                <a:gd name="T44" fmla="*/ 54 w 218"/>
                <a:gd name="T45" fmla="*/ 19 h 110"/>
                <a:gd name="T46" fmla="*/ 53 w 218"/>
                <a:gd name="T47" fmla="*/ 19 h 110"/>
                <a:gd name="T48" fmla="*/ 54 w 218"/>
                <a:gd name="T49" fmla="*/ 19 h 110"/>
                <a:gd name="T50" fmla="*/ 53 w 218"/>
                <a:gd name="T51" fmla="*/ 20 h 110"/>
                <a:gd name="T52" fmla="*/ 45 w 218"/>
                <a:gd name="T53" fmla="*/ 25 h 110"/>
                <a:gd name="T54" fmla="*/ 21 w 218"/>
                <a:gd name="T55" fmla="*/ 42 h 110"/>
                <a:gd name="T56" fmla="*/ 1 w 218"/>
                <a:gd name="T57" fmla="*/ 55 h 110"/>
                <a:gd name="T58" fmla="*/ 1 w 218"/>
                <a:gd name="T59" fmla="*/ 55 h 110"/>
                <a:gd name="T60" fmla="*/ 1 w 218"/>
                <a:gd name="T61" fmla="*/ 64 h 110"/>
                <a:gd name="T62" fmla="*/ 0 w 218"/>
                <a:gd name="T63" fmla="*/ 89 h 110"/>
                <a:gd name="T64" fmla="*/ 0 w 218"/>
                <a:gd name="T65" fmla="*/ 110 h 110"/>
                <a:gd name="T66" fmla="*/ 1 w 218"/>
                <a:gd name="T67" fmla="*/ 110 h 110"/>
                <a:gd name="T68" fmla="*/ 2 w 218"/>
                <a:gd name="T69" fmla="*/ 109 h 110"/>
                <a:gd name="T70" fmla="*/ 16 w 218"/>
                <a:gd name="T71" fmla="*/ 100 h 110"/>
                <a:gd name="T72" fmla="*/ 62 w 218"/>
                <a:gd name="T73" fmla="*/ 69 h 110"/>
                <a:gd name="T74" fmla="*/ 97 w 218"/>
                <a:gd name="T75" fmla="*/ 46 h 110"/>
                <a:gd name="T76" fmla="*/ 99 w 218"/>
                <a:gd name="T77" fmla="*/ 43 h 110"/>
                <a:gd name="T78" fmla="*/ 98 w 218"/>
                <a:gd name="T79" fmla="*/ 43 h 110"/>
                <a:gd name="T80" fmla="*/ 99 w 218"/>
                <a:gd name="T81" fmla="*/ 43 h 110"/>
                <a:gd name="T82" fmla="*/ 98 w 218"/>
                <a:gd name="T83" fmla="*/ 43 h 110"/>
                <a:gd name="T84" fmla="*/ 99 w 218"/>
                <a:gd name="T85" fmla="*/ 43 h 110"/>
                <a:gd name="T86" fmla="*/ 107 w 218"/>
                <a:gd name="T87" fmla="*/ 39 h 110"/>
                <a:gd name="T88" fmla="*/ 142 w 218"/>
                <a:gd name="T89" fmla="*/ 30 h 110"/>
                <a:gd name="T90" fmla="*/ 199 w 218"/>
                <a:gd name="T91" fmla="*/ 36 h 110"/>
                <a:gd name="T92" fmla="*/ 218 w 218"/>
                <a:gd name="T93" fmla="*/ 43 h 110"/>
                <a:gd name="T94" fmla="*/ 217 w 218"/>
                <a:gd name="T95" fmla="*/ 43 h 110"/>
                <a:gd name="T96" fmla="*/ 218 w 218"/>
                <a:gd name="T97" fmla="*/ 43 h 110"/>
                <a:gd name="T98" fmla="*/ 217 w 218"/>
                <a:gd name="T99" fmla="*/ 43 h 110"/>
                <a:gd name="T100" fmla="*/ 218 w 218"/>
                <a:gd name="T101" fmla="*/ 43 h 110"/>
                <a:gd name="T102" fmla="*/ 215 w 218"/>
                <a:gd name="T103" fmla="*/ 42 h 110"/>
                <a:gd name="T104" fmla="*/ 214 w 218"/>
                <a:gd name="T105" fmla="*/ 41 h 110"/>
                <a:gd name="T106" fmla="*/ 213 w 218"/>
                <a:gd name="T107" fmla="*/ 41 h 110"/>
                <a:gd name="T108" fmla="*/ 214 w 218"/>
                <a:gd name="T109" fmla="*/ 41 h 110"/>
                <a:gd name="T110" fmla="*/ 213 w 218"/>
                <a:gd name="T111" fmla="*/ 41 h 110"/>
                <a:gd name="T112" fmla="*/ 214 w 218"/>
                <a:gd name="T113" fmla="*/ 41 h 110"/>
                <a:gd name="T114" fmla="*/ 211 w 218"/>
                <a:gd name="T115" fmla="*/ 39 h 110"/>
                <a:gd name="T116" fmla="*/ 209 w 218"/>
                <a:gd name="T117" fmla="*/ 36 h 110"/>
                <a:gd name="T118" fmla="*/ 206 w 218"/>
                <a:gd name="T119" fmla="*/ 34 h 110"/>
                <a:gd name="T120" fmla="*/ 206 w 218"/>
                <a:gd name="T121" fmla="*/ 33 h 110"/>
                <a:gd name="T122" fmla="*/ 206 w 218"/>
                <a:gd name="T123" fmla="*/ 3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8" h="110">
                  <a:moveTo>
                    <a:pt x="206" y="33"/>
                  </a:moveTo>
                  <a:lnTo>
                    <a:pt x="192" y="24"/>
                  </a:lnTo>
                  <a:lnTo>
                    <a:pt x="165" y="9"/>
                  </a:lnTo>
                  <a:lnTo>
                    <a:pt x="139" y="2"/>
                  </a:lnTo>
                  <a:lnTo>
                    <a:pt x="118" y="0"/>
                  </a:lnTo>
                  <a:lnTo>
                    <a:pt x="97" y="2"/>
                  </a:lnTo>
                  <a:lnTo>
                    <a:pt x="82" y="5"/>
                  </a:lnTo>
                  <a:lnTo>
                    <a:pt x="76" y="7"/>
                  </a:lnTo>
                  <a:lnTo>
                    <a:pt x="74" y="8"/>
                  </a:lnTo>
                  <a:lnTo>
                    <a:pt x="72" y="9"/>
                  </a:lnTo>
                  <a:lnTo>
                    <a:pt x="66" y="12"/>
                  </a:lnTo>
                  <a:lnTo>
                    <a:pt x="61" y="15"/>
                  </a:lnTo>
                  <a:lnTo>
                    <a:pt x="60" y="15"/>
                  </a:lnTo>
                  <a:lnTo>
                    <a:pt x="59" y="15"/>
                  </a:lnTo>
                  <a:lnTo>
                    <a:pt x="60" y="15"/>
                  </a:lnTo>
                  <a:lnTo>
                    <a:pt x="59" y="15"/>
                  </a:lnTo>
                  <a:lnTo>
                    <a:pt x="60" y="15"/>
                  </a:lnTo>
                  <a:lnTo>
                    <a:pt x="59" y="16"/>
                  </a:lnTo>
                  <a:lnTo>
                    <a:pt x="55" y="18"/>
                  </a:lnTo>
                  <a:lnTo>
                    <a:pt x="54" y="19"/>
                  </a:lnTo>
                  <a:lnTo>
                    <a:pt x="54" y="19"/>
                  </a:lnTo>
                  <a:lnTo>
                    <a:pt x="53" y="19"/>
                  </a:lnTo>
                  <a:lnTo>
                    <a:pt x="54" y="19"/>
                  </a:lnTo>
                  <a:lnTo>
                    <a:pt x="53" y="19"/>
                  </a:lnTo>
                  <a:lnTo>
                    <a:pt x="54" y="19"/>
                  </a:lnTo>
                  <a:lnTo>
                    <a:pt x="53" y="20"/>
                  </a:lnTo>
                  <a:lnTo>
                    <a:pt x="45" y="25"/>
                  </a:lnTo>
                  <a:lnTo>
                    <a:pt x="21" y="42"/>
                  </a:lnTo>
                  <a:lnTo>
                    <a:pt x="1" y="55"/>
                  </a:lnTo>
                  <a:lnTo>
                    <a:pt x="1" y="55"/>
                  </a:lnTo>
                  <a:lnTo>
                    <a:pt x="1" y="64"/>
                  </a:lnTo>
                  <a:lnTo>
                    <a:pt x="0" y="89"/>
                  </a:lnTo>
                  <a:lnTo>
                    <a:pt x="0" y="110"/>
                  </a:lnTo>
                  <a:lnTo>
                    <a:pt x="1" y="110"/>
                  </a:lnTo>
                  <a:lnTo>
                    <a:pt x="2" y="109"/>
                  </a:lnTo>
                  <a:lnTo>
                    <a:pt x="16" y="100"/>
                  </a:lnTo>
                  <a:lnTo>
                    <a:pt x="62" y="69"/>
                  </a:lnTo>
                  <a:lnTo>
                    <a:pt x="97" y="46"/>
                  </a:lnTo>
                  <a:lnTo>
                    <a:pt x="99" y="43"/>
                  </a:lnTo>
                  <a:lnTo>
                    <a:pt x="98" y="43"/>
                  </a:lnTo>
                  <a:lnTo>
                    <a:pt x="99" y="43"/>
                  </a:lnTo>
                  <a:lnTo>
                    <a:pt x="98" y="43"/>
                  </a:lnTo>
                  <a:lnTo>
                    <a:pt x="99" y="43"/>
                  </a:lnTo>
                  <a:lnTo>
                    <a:pt x="107" y="39"/>
                  </a:lnTo>
                  <a:lnTo>
                    <a:pt x="142" y="30"/>
                  </a:lnTo>
                  <a:lnTo>
                    <a:pt x="199" y="36"/>
                  </a:lnTo>
                  <a:lnTo>
                    <a:pt x="218" y="43"/>
                  </a:lnTo>
                  <a:lnTo>
                    <a:pt x="217" y="43"/>
                  </a:lnTo>
                  <a:lnTo>
                    <a:pt x="218" y="43"/>
                  </a:lnTo>
                  <a:lnTo>
                    <a:pt x="217" y="43"/>
                  </a:lnTo>
                  <a:lnTo>
                    <a:pt x="218" y="43"/>
                  </a:lnTo>
                  <a:lnTo>
                    <a:pt x="215" y="42"/>
                  </a:lnTo>
                  <a:lnTo>
                    <a:pt x="214" y="41"/>
                  </a:lnTo>
                  <a:lnTo>
                    <a:pt x="213" y="41"/>
                  </a:lnTo>
                  <a:lnTo>
                    <a:pt x="214" y="41"/>
                  </a:lnTo>
                  <a:lnTo>
                    <a:pt x="213" y="41"/>
                  </a:lnTo>
                  <a:lnTo>
                    <a:pt x="214" y="41"/>
                  </a:lnTo>
                  <a:lnTo>
                    <a:pt x="211" y="39"/>
                  </a:lnTo>
                  <a:lnTo>
                    <a:pt x="209" y="36"/>
                  </a:lnTo>
                  <a:lnTo>
                    <a:pt x="206" y="34"/>
                  </a:lnTo>
                  <a:lnTo>
                    <a:pt x="206" y="33"/>
                  </a:lnTo>
                  <a:lnTo>
                    <a:pt x="206" y="33"/>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19" name="Freeform 23">
              <a:extLst>
                <a:ext uri="{FF2B5EF4-FFF2-40B4-BE49-F238E27FC236}">
                  <a16:creationId xmlns:a16="http://schemas.microsoft.com/office/drawing/2014/main" id="{CD151364-E148-4AD0-98EF-CA9833B99E68}"/>
                </a:ext>
              </a:extLst>
            </p:cNvPr>
            <p:cNvSpPr>
              <a:spLocks noChangeAspect="1"/>
            </p:cNvSpPr>
            <p:nvPr/>
          </p:nvSpPr>
          <p:spPr bwMode="auto">
            <a:xfrm>
              <a:off x="4700" y="3958"/>
              <a:ext cx="91" cy="44"/>
            </a:xfrm>
            <a:custGeom>
              <a:avLst/>
              <a:gdLst>
                <a:gd name="T0" fmla="*/ 133 w 184"/>
                <a:gd name="T1" fmla="*/ 33 h 87"/>
                <a:gd name="T2" fmla="*/ 128 w 184"/>
                <a:gd name="T3" fmla="*/ 38 h 87"/>
                <a:gd name="T4" fmla="*/ 115 w 184"/>
                <a:gd name="T5" fmla="*/ 46 h 87"/>
                <a:gd name="T6" fmla="*/ 75 w 184"/>
                <a:gd name="T7" fmla="*/ 58 h 87"/>
                <a:gd name="T8" fmla="*/ 17 w 184"/>
                <a:gd name="T9" fmla="*/ 50 h 87"/>
                <a:gd name="T10" fmla="*/ 1 w 184"/>
                <a:gd name="T11" fmla="*/ 42 h 87"/>
                <a:gd name="T12" fmla="*/ 0 w 184"/>
                <a:gd name="T13" fmla="*/ 42 h 87"/>
                <a:gd name="T14" fmla="*/ 1 w 184"/>
                <a:gd name="T15" fmla="*/ 42 h 87"/>
                <a:gd name="T16" fmla="*/ 0 w 184"/>
                <a:gd name="T17" fmla="*/ 42 h 87"/>
                <a:gd name="T18" fmla="*/ 1 w 184"/>
                <a:gd name="T19" fmla="*/ 42 h 87"/>
                <a:gd name="T20" fmla="*/ 2 w 184"/>
                <a:gd name="T21" fmla="*/ 44 h 87"/>
                <a:gd name="T22" fmla="*/ 6 w 184"/>
                <a:gd name="T23" fmla="*/ 48 h 87"/>
                <a:gd name="T24" fmla="*/ 8 w 184"/>
                <a:gd name="T25" fmla="*/ 50 h 87"/>
                <a:gd name="T26" fmla="*/ 9 w 184"/>
                <a:gd name="T27" fmla="*/ 50 h 87"/>
                <a:gd name="T28" fmla="*/ 8 w 184"/>
                <a:gd name="T29" fmla="*/ 50 h 87"/>
                <a:gd name="T30" fmla="*/ 9 w 184"/>
                <a:gd name="T31" fmla="*/ 50 h 87"/>
                <a:gd name="T32" fmla="*/ 8 w 184"/>
                <a:gd name="T33" fmla="*/ 50 h 87"/>
                <a:gd name="T34" fmla="*/ 9 w 184"/>
                <a:gd name="T35" fmla="*/ 50 h 87"/>
                <a:gd name="T36" fmla="*/ 11 w 184"/>
                <a:gd name="T37" fmla="*/ 52 h 87"/>
                <a:gd name="T38" fmla="*/ 15 w 184"/>
                <a:gd name="T39" fmla="*/ 56 h 87"/>
                <a:gd name="T40" fmla="*/ 19 w 184"/>
                <a:gd name="T41" fmla="*/ 59 h 87"/>
                <a:gd name="T42" fmla="*/ 21 w 184"/>
                <a:gd name="T43" fmla="*/ 59 h 87"/>
                <a:gd name="T44" fmla="*/ 33 w 184"/>
                <a:gd name="T45" fmla="*/ 69 h 87"/>
                <a:gd name="T46" fmla="*/ 59 w 184"/>
                <a:gd name="T47" fmla="*/ 81 h 87"/>
                <a:gd name="T48" fmla="*/ 84 w 184"/>
                <a:gd name="T49" fmla="*/ 87 h 87"/>
                <a:gd name="T50" fmla="*/ 109 w 184"/>
                <a:gd name="T51" fmla="*/ 87 h 87"/>
                <a:gd name="T52" fmla="*/ 133 w 184"/>
                <a:gd name="T53" fmla="*/ 81 h 87"/>
                <a:gd name="T54" fmla="*/ 156 w 184"/>
                <a:gd name="T55" fmla="*/ 72 h 87"/>
                <a:gd name="T56" fmla="*/ 168 w 184"/>
                <a:gd name="T57" fmla="*/ 65 h 87"/>
                <a:gd name="T58" fmla="*/ 171 w 184"/>
                <a:gd name="T59" fmla="*/ 63 h 87"/>
                <a:gd name="T60" fmla="*/ 177 w 184"/>
                <a:gd name="T61" fmla="*/ 59 h 87"/>
                <a:gd name="T62" fmla="*/ 182 w 184"/>
                <a:gd name="T63" fmla="*/ 56 h 87"/>
                <a:gd name="T64" fmla="*/ 184 w 184"/>
                <a:gd name="T65" fmla="*/ 55 h 87"/>
                <a:gd name="T66" fmla="*/ 183 w 184"/>
                <a:gd name="T67" fmla="*/ 55 h 87"/>
                <a:gd name="T68" fmla="*/ 184 w 184"/>
                <a:gd name="T69" fmla="*/ 55 h 87"/>
                <a:gd name="T70" fmla="*/ 183 w 184"/>
                <a:gd name="T71" fmla="*/ 55 h 87"/>
                <a:gd name="T72" fmla="*/ 184 w 184"/>
                <a:gd name="T73" fmla="*/ 55 h 87"/>
                <a:gd name="T74" fmla="*/ 184 w 184"/>
                <a:gd name="T75" fmla="*/ 47 h 87"/>
                <a:gd name="T76" fmla="*/ 183 w 184"/>
                <a:gd name="T77" fmla="*/ 21 h 87"/>
                <a:gd name="T78" fmla="*/ 183 w 184"/>
                <a:gd name="T79" fmla="*/ 1 h 87"/>
                <a:gd name="T80" fmla="*/ 184 w 184"/>
                <a:gd name="T81" fmla="*/ 0 h 87"/>
                <a:gd name="T82" fmla="*/ 183 w 184"/>
                <a:gd name="T83" fmla="*/ 0 h 87"/>
                <a:gd name="T84" fmla="*/ 184 w 184"/>
                <a:gd name="T85" fmla="*/ 0 h 87"/>
                <a:gd name="T86" fmla="*/ 183 w 184"/>
                <a:gd name="T87" fmla="*/ 0 h 87"/>
                <a:gd name="T88" fmla="*/ 184 w 184"/>
                <a:gd name="T89" fmla="*/ 0 h 87"/>
                <a:gd name="T90" fmla="*/ 178 w 184"/>
                <a:gd name="T91" fmla="*/ 3 h 87"/>
                <a:gd name="T92" fmla="*/ 168 w 184"/>
                <a:gd name="T93" fmla="*/ 10 h 87"/>
                <a:gd name="T94" fmla="*/ 150 w 184"/>
                <a:gd name="T95" fmla="*/ 23 h 87"/>
                <a:gd name="T96" fmla="*/ 136 w 184"/>
                <a:gd name="T97" fmla="*/ 32 h 87"/>
                <a:gd name="T98" fmla="*/ 133 w 184"/>
                <a:gd name="T99" fmla="*/ 33 h 87"/>
                <a:gd name="T100" fmla="*/ 133 w 184"/>
                <a:gd name="T101" fmla="*/ 3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4" h="87">
                  <a:moveTo>
                    <a:pt x="133" y="33"/>
                  </a:moveTo>
                  <a:lnTo>
                    <a:pt x="128" y="38"/>
                  </a:lnTo>
                  <a:lnTo>
                    <a:pt x="115" y="46"/>
                  </a:lnTo>
                  <a:lnTo>
                    <a:pt x="75" y="58"/>
                  </a:lnTo>
                  <a:lnTo>
                    <a:pt x="17" y="50"/>
                  </a:lnTo>
                  <a:lnTo>
                    <a:pt x="1" y="42"/>
                  </a:lnTo>
                  <a:lnTo>
                    <a:pt x="0" y="42"/>
                  </a:lnTo>
                  <a:lnTo>
                    <a:pt x="1" y="42"/>
                  </a:lnTo>
                  <a:lnTo>
                    <a:pt x="0" y="42"/>
                  </a:lnTo>
                  <a:lnTo>
                    <a:pt x="1" y="42"/>
                  </a:lnTo>
                  <a:lnTo>
                    <a:pt x="2" y="44"/>
                  </a:lnTo>
                  <a:lnTo>
                    <a:pt x="6" y="48"/>
                  </a:lnTo>
                  <a:lnTo>
                    <a:pt x="8" y="50"/>
                  </a:lnTo>
                  <a:lnTo>
                    <a:pt x="9" y="50"/>
                  </a:lnTo>
                  <a:lnTo>
                    <a:pt x="8" y="50"/>
                  </a:lnTo>
                  <a:lnTo>
                    <a:pt x="9" y="50"/>
                  </a:lnTo>
                  <a:lnTo>
                    <a:pt x="8" y="50"/>
                  </a:lnTo>
                  <a:lnTo>
                    <a:pt x="9" y="50"/>
                  </a:lnTo>
                  <a:lnTo>
                    <a:pt x="11" y="52"/>
                  </a:lnTo>
                  <a:lnTo>
                    <a:pt x="15" y="56"/>
                  </a:lnTo>
                  <a:lnTo>
                    <a:pt x="19" y="59"/>
                  </a:lnTo>
                  <a:lnTo>
                    <a:pt x="21" y="59"/>
                  </a:lnTo>
                  <a:lnTo>
                    <a:pt x="33" y="69"/>
                  </a:lnTo>
                  <a:lnTo>
                    <a:pt x="59" y="81"/>
                  </a:lnTo>
                  <a:lnTo>
                    <a:pt x="84" y="87"/>
                  </a:lnTo>
                  <a:lnTo>
                    <a:pt x="109" y="87"/>
                  </a:lnTo>
                  <a:lnTo>
                    <a:pt x="133" y="81"/>
                  </a:lnTo>
                  <a:lnTo>
                    <a:pt x="156" y="72"/>
                  </a:lnTo>
                  <a:lnTo>
                    <a:pt x="168" y="65"/>
                  </a:lnTo>
                  <a:lnTo>
                    <a:pt x="171" y="63"/>
                  </a:lnTo>
                  <a:lnTo>
                    <a:pt x="177" y="59"/>
                  </a:lnTo>
                  <a:lnTo>
                    <a:pt x="182" y="56"/>
                  </a:lnTo>
                  <a:lnTo>
                    <a:pt x="184" y="55"/>
                  </a:lnTo>
                  <a:lnTo>
                    <a:pt x="183" y="55"/>
                  </a:lnTo>
                  <a:lnTo>
                    <a:pt x="184" y="55"/>
                  </a:lnTo>
                  <a:lnTo>
                    <a:pt x="183" y="55"/>
                  </a:lnTo>
                  <a:lnTo>
                    <a:pt x="184" y="55"/>
                  </a:lnTo>
                  <a:lnTo>
                    <a:pt x="184" y="47"/>
                  </a:lnTo>
                  <a:lnTo>
                    <a:pt x="183" y="21"/>
                  </a:lnTo>
                  <a:lnTo>
                    <a:pt x="183" y="1"/>
                  </a:lnTo>
                  <a:lnTo>
                    <a:pt x="184" y="0"/>
                  </a:lnTo>
                  <a:lnTo>
                    <a:pt x="183" y="0"/>
                  </a:lnTo>
                  <a:lnTo>
                    <a:pt x="184" y="0"/>
                  </a:lnTo>
                  <a:lnTo>
                    <a:pt x="183" y="0"/>
                  </a:lnTo>
                  <a:lnTo>
                    <a:pt x="184" y="0"/>
                  </a:lnTo>
                  <a:lnTo>
                    <a:pt x="178" y="3"/>
                  </a:lnTo>
                  <a:lnTo>
                    <a:pt x="168" y="10"/>
                  </a:lnTo>
                  <a:lnTo>
                    <a:pt x="150" y="23"/>
                  </a:lnTo>
                  <a:lnTo>
                    <a:pt x="136" y="32"/>
                  </a:lnTo>
                  <a:lnTo>
                    <a:pt x="133" y="33"/>
                  </a:lnTo>
                  <a:lnTo>
                    <a:pt x="133" y="33"/>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20" name="Freeform 24">
              <a:extLst>
                <a:ext uri="{FF2B5EF4-FFF2-40B4-BE49-F238E27FC236}">
                  <a16:creationId xmlns:a16="http://schemas.microsoft.com/office/drawing/2014/main" id="{6BD60717-9605-4BC8-B764-97824B12E216}"/>
                </a:ext>
              </a:extLst>
            </p:cNvPr>
            <p:cNvSpPr>
              <a:spLocks noChangeAspect="1"/>
            </p:cNvSpPr>
            <p:nvPr/>
          </p:nvSpPr>
          <p:spPr bwMode="auto">
            <a:xfrm>
              <a:off x="4667" y="3903"/>
              <a:ext cx="124" cy="66"/>
            </a:xfrm>
            <a:custGeom>
              <a:avLst/>
              <a:gdLst>
                <a:gd name="T0" fmla="*/ 128 w 251"/>
                <a:gd name="T1" fmla="*/ 83 h 132"/>
                <a:gd name="T2" fmla="*/ 75 w 251"/>
                <a:gd name="T3" fmla="*/ 104 h 132"/>
                <a:gd name="T4" fmla="*/ 1 w 251"/>
                <a:gd name="T5" fmla="*/ 89 h 132"/>
                <a:gd name="T6" fmla="*/ 1 w 251"/>
                <a:gd name="T7" fmla="*/ 89 h 132"/>
                <a:gd name="T8" fmla="*/ 1 w 251"/>
                <a:gd name="T9" fmla="*/ 89 h 132"/>
                <a:gd name="T10" fmla="*/ 6 w 251"/>
                <a:gd name="T11" fmla="*/ 94 h 132"/>
                <a:gd name="T12" fmla="*/ 9 w 251"/>
                <a:gd name="T13" fmla="*/ 97 h 132"/>
                <a:gd name="T14" fmla="*/ 9 w 251"/>
                <a:gd name="T15" fmla="*/ 97 h 132"/>
                <a:gd name="T16" fmla="*/ 9 w 251"/>
                <a:gd name="T17" fmla="*/ 97 h 132"/>
                <a:gd name="T18" fmla="*/ 12 w 251"/>
                <a:gd name="T19" fmla="*/ 99 h 132"/>
                <a:gd name="T20" fmla="*/ 12 w 251"/>
                <a:gd name="T21" fmla="*/ 99 h 132"/>
                <a:gd name="T22" fmla="*/ 12 w 251"/>
                <a:gd name="T23" fmla="*/ 99 h 132"/>
                <a:gd name="T24" fmla="*/ 12 w 251"/>
                <a:gd name="T25" fmla="*/ 99 h 132"/>
                <a:gd name="T26" fmla="*/ 12 w 251"/>
                <a:gd name="T27" fmla="*/ 99 h 132"/>
                <a:gd name="T28" fmla="*/ 12 w 251"/>
                <a:gd name="T29" fmla="*/ 99 h 132"/>
                <a:gd name="T30" fmla="*/ 12 w 251"/>
                <a:gd name="T31" fmla="*/ 99 h 132"/>
                <a:gd name="T32" fmla="*/ 12 w 251"/>
                <a:gd name="T33" fmla="*/ 99 h 132"/>
                <a:gd name="T34" fmla="*/ 12 w 251"/>
                <a:gd name="T35" fmla="*/ 99 h 132"/>
                <a:gd name="T36" fmla="*/ 12 w 251"/>
                <a:gd name="T37" fmla="*/ 99 h 132"/>
                <a:gd name="T38" fmla="*/ 12 w 251"/>
                <a:gd name="T39" fmla="*/ 99 h 132"/>
                <a:gd name="T40" fmla="*/ 52 w 251"/>
                <a:gd name="T41" fmla="*/ 124 h 132"/>
                <a:gd name="T42" fmla="*/ 107 w 251"/>
                <a:gd name="T43" fmla="*/ 132 h 132"/>
                <a:gd name="T44" fmla="*/ 155 w 251"/>
                <a:gd name="T45" fmla="*/ 117 h 132"/>
                <a:gd name="T46" fmla="*/ 173 w 251"/>
                <a:gd name="T47" fmla="*/ 107 h 132"/>
                <a:gd name="T48" fmla="*/ 214 w 251"/>
                <a:gd name="T49" fmla="*/ 80 h 132"/>
                <a:gd name="T50" fmla="*/ 251 w 251"/>
                <a:gd name="T51" fmla="*/ 54 h 132"/>
                <a:gd name="T52" fmla="*/ 251 w 251"/>
                <a:gd name="T53" fmla="*/ 54 h 132"/>
                <a:gd name="T54" fmla="*/ 251 w 251"/>
                <a:gd name="T55" fmla="*/ 54 h 132"/>
                <a:gd name="T56" fmla="*/ 250 w 251"/>
                <a:gd name="T57" fmla="*/ 21 h 132"/>
                <a:gd name="T58" fmla="*/ 251 w 251"/>
                <a:gd name="T59" fmla="*/ 0 h 132"/>
                <a:gd name="T60" fmla="*/ 251 w 251"/>
                <a:gd name="T61" fmla="*/ 0 h 132"/>
                <a:gd name="T62" fmla="*/ 251 w 251"/>
                <a:gd name="T63" fmla="*/ 0 h 132"/>
                <a:gd name="T64" fmla="*/ 214 w 251"/>
                <a:gd name="T65" fmla="*/ 24 h 132"/>
                <a:gd name="T66" fmla="*/ 137 w 251"/>
                <a:gd name="T67" fmla="*/ 76 h 132"/>
                <a:gd name="T68" fmla="*/ 134 w 251"/>
                <a:gd name="T69" fmla="*/ 7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1" h="132">
                  <a:moveTo>
                    <a:pt x="134" y="78"/>
                  </a:moveTo>
                  <a:lnTo>
                    <a:pt x="128" y="83"/>
                  </a:lnTo>
                  <a:lnTo>
                    <a:pt x="114" y="91"/>
                  </a:lnTo>
                  <a:lnTo>
                    <a:pt x="75" y="104"/>
                  </a:lnTo>
                  <a:lnTo>
                    <a:pt x="17" y="97"/>
                  </a:lnTo>
                  <a:lnTo>
                    <a:pt x="1" y="89"/>
                  </a:lnTo>
                  <a:lnTo>
                    <a:pt x="0" y="89"/>
                  </a:lnTo>
                  <a:lnTo>
                    <a:pt x="1" y="89"/>
                  </a:lnTo>
                  <a:lnTo>
                    <a:pt x="0" y="89"/>
                  </a:lnTo>
                  <a:lnTo>
                    <a:pt x="1" y="89"/>
                  </a:lnTo>
                  <a:lnTo>
                    <a:pt x="2" y="91"/>
                  </a:lnTo>
                  <a:lnTo>
                    <a:pt x="6" y="94"/>
                  </a:lnTo>
                  <a:lnTo>
                    <a:pt x="8" y="97"/>
                  </a:lnTo>
                  <a:lnTo>
                    <a:pt x="9" y="97"/>
                  </a:lnTo>
                  <a:lnTo>
                    <a:pt x="8" y="97"/>
                  </a:lnTo>
                  <a:lnTo>
                    <a:pt x="9" y="97"/>
                  </a:lnTo>
                  <a:lnTo>
                    <a:pt x="8" y="97"/>
                  </a:lnTo>
                  <a:lnTo>
                    <a:pt x="9" y="97"/>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10" y="99"/>
                  </a:lnTo>
                  <a:lnTo>
                    <a:pt x="12" y="99"/>
                  </a:lnTo>
                  <a:lnTo>
                    <a:pt x="24" y="111"/>
                  </a:lnTo>
                  <a:lnTo>
                    <a:pt x="52" y="124"/>
                  </a:lnTo>
                  <a:lnTo>
                    <a:pt x="79" y="132"/>
                  </a:lnTo>
                  <a:lnTo>
                    <a:pt x="107" y="132"/>
                  </a:lnTo>
                  <a:lnTo>
                    <a:pt x="132" y="128"/>
                  </a:lnTo>
                  <a:lnTo>
                    <a:pt x="155" y="117"/>
                  </a:lnTo>
                  <a:lnTo>
                    <a:pt x="167" y="111"/>
                  </a:lnTo>
                  <a:lnTo>
                    <a:pt x="173" y="107"/>
                  </a:lnTo>
                  <a:lnTo>
                    <a:pt x="185" y="99"/>
                  </a:lnTo>
                  <a:lnTo>
                    <a:pt x="214" y="80"/>
                  </a:lnTo>
                  <a:lnTo>
                    <a:pt x="243" y="60"/>
                  </a:lnTo>
                  <a:lnTo>
                    <a:pt x="251" y="54"/>
                  </a:lnTo>
                  <a:lnTo>
                    <a:pt x="250" y="54"/>
                  </a:lnTo>
                  <a:lnTo>
                    <a:pt x="251" y="54"/>
                  </a:lnTo>
                  <a:lnTo>
                    <a:pt x="250" y="54"/>
                  </a:lnTo>
                  <a:lnTo>
                    <a:pt x="251" y="54"/>
                  </a:lnTo>
                  <a:lnTo>
                    <a:pt x="251" y="46"/>
                  </a:lnTo>
                  <a:lnTo>
                    <a:pt x="250" y="21"/>
                  </a:lnTo>
                  <a:lnTo>
                    <a:pt x="250" y="1"/>
                  </a:lnTo>
                  <a:lnTo>
                    <a:pt x="251" y="0"/>
                  </a:lnTo>
                  <a:lnTo>
                    <a:pt x="250" y="0"/>
                  </a:lnTo>
                  <a:lnTo>
                    <a:pt x="251" y="0"/>
                  </a:lnTo>
                  <a:lnTo>
                    <a:pt x="250" y="0"/>
                  </a:lnTo>
                  <a:lnTo>
                    <a:pt x="251" y="0"/>
                  </a:lnTo>
                  <a:lnTo>
                    <a:pt x="238" y="8"/>
                  </a:lnTo>
                  <a:lnTo>
                    <a:pt x="214" y="24"/>
                  </a:lnTo>
                  <a:lnTo>
                    <a:pt x="168" y="55"/>
                  </a:lnTo>
                  <a:lnTo>
                    <a:pt x="137" y="76"/>
                  </a:lnTo>
                  <a:lnTo>
                    <a:pt x="134" y="78"/>
                  </a:lnTo>
                  <a:lnTo>
                    <a:pt x="134" y="78"/>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sp>
          <p:nvSpPr>
            <p:cNvPr id="21" name="Freeform 25">
              <a:extLst>
                <a:ext uri="{FF2B5EF4-FFF2-40B4-BE49-F238E27FC236}">
                  <a16:creationId xmlns:a16="http://schemas.microsoft.com/office/drawing/2014/main" id="{68DDEFD4-F3ED-4E1D-904F-9B8368A2ADDF}"/>
                </a:ext>
              </a:extLst>
            </p:cNvPr>
            <p:cNvSpPr>
              <a:spLocks noChangeAspect="1"/>
            </p:cNvSpPr>
            <p:nvPr/>
          </p:nvSpPr>
          <p:spPr bwMode="auto">
            <a:xfrm>
              <a:off x="4633" y="3847"/>
              <a:ext cx="158" cy="90"/>
            </a:xfrm>
            <a:custGeom>
              <a:avLst/>
              <a:gdLst>
                <a:gd name="T0" fmla="*/ 134 w 319"/>
                <a:gd name="T1" fmla="*/ 123 h 179"/>
                <a:gd name="T2" fmla="*/ 128 w 319"/>
                <a:gd name="T3" fmla="*/ 127 h 179"/>
                <a:gd name="T4" fmla="*/ 114 w 319"/>
                <a:gd name="T5" fmla="*/ 135 h 179"/>
                <a:gd name="T6" fmla="*/ 74 w 319"/>
                <a:gd name="T7" fmla="*/ 148 h 179"/>
                <a:gd name="T8" fmla="*/ 17 w 319"/>
                <a:gd name="T9" fmla="*/ 142 h 179"/>
                <a:gd name="T10" fmla="*/ 1 w 319"/>
                <a:gd name="T11" fmla="*/ 134 h 179"/>
                <a:gd name="T12" fmla="*/ 0 w 319"/>
                <a:gd name="T13" fmla="*/ 134 h 179"/>
                <a:gd name="T14" fmla="*/ 1 w 319"/>
                <a:gd name="T15" fmla="*/ 134 h 179"/>
                <a:gd name="T16" fmla="*/ 0 w 319"/>
                <a:gd name="T17" fmla="*/ 134 h 179"/>
                <a:gd name="T18" fmla="*/ 1 w 319"/>
                <a:gd name="T19" fmla="*/ 134 h 179"/>
                <a:gd name="T20" fmla="*/ 2 w 319"/>
                <a:gd name="T21" fmla="*/ 137 h 179"/>
                <a:gd name="T22" fmla="*/ 6 w 319"/>
                <a:gd name="T23" fmla="*/ 140 h 179"/>
                <a:gd name="T24" fmla="*/ 9 w 319"/>
                <a:gd name="T25" fmla="*/ 142 h 179"/>
                <a:gd name="T26" fmla="*/ 10 w 319"/>
                <a:gd name="T27" fmla="*/ 142 h 179"/>
                <a:gd name="T28" fmla="*/ 9 w 319"/>
                <a:gd name="T29" fmla="*/ 142 h 179"/>
                <a:gd name="T30" fmla="*/ 10 w 319"/>
                <a:gd name="T31" fmla="*/ 142 h 179"/>
                <a:gd name="T32" fmla="*/ 9 w 319"/>
                <a:gd name="T33" fmla="*/ 142 h 179"/>
                <a:gd name="T34" fmla="*/ 10 w 319"/>
                <a:gd name="T35" fmla="*/ 142 h 179"/>
                <a:gd name="T36" fmla="*/ 12 w 319"/>
                <a:gd name="T37" fmla="*/ 145 h 179"/>
                <a:gd name="T38" fmla="*/ 14 w 319"/>
                <a:gd name="T39" fmla="*/ 147 h 179"/>
                <a:gd name="T40" fmla="*/ 20 w 319"/>
                <a:gd name="T41" fmla="*/ 152 h 179"/>
                <a:gd name="T42" fmla="*/ 27 w 319"/>
                <a:gd name="T43" fmla="*/ 156 h 179"/>
                <a:gd name="T44" fmla="*/ 29 w 319"/>
                <a:gd name="T45" fmla="*/ 157 h 179"/>
                <a:gd name="T46" fmla="*/ 40 w 319"/>
                <a:gd name="T47" fmla="*/ 165 h 179"/>
                <a:gd name="T48" fmla="*/ 65 w 319"/>
                <a:gd name="T49" fmla="*/ 175 h 179"/>
                <a:gd name="T50" fmla="*/ 89 w 319"/>
                <a:gd name="T51" fmla="*/ 179 h 179"/>
                <a:gd name="T52" fmla="*/ 112 w 319"/>
                <a:gd name="T53" fmla="*/ 178 h 179"/>
                <a:gd name="T54" fmla="*/ 135 w 319"/>
                <a:gd name="T55" fmla="*/ 172 h 179"/>
                <a:gd name="T56" fmla="*/ 157 w 319"/>
                <a:gd name="T57" fmla="*/ 162 h 179"/>
                <a:gd name="T58" fmla="*/ 168 w 319"/>
                <a:gd name="T59" fmla="*/ 155 h 179"/>
                <a:gd name="T60" fmla="*/ 176 w 319"/>
                <a:gd name="T61" fmla="*/ 150 h 179"/>
                <a:gd name="T62" fmla="*/ 196 w 319"/>
                <a:gd name="T63" fmla="*/ 137 h 179"/>
                <a:gd name="T64" fmla="*/ 250 w 319"/>
                <a:gd name="T65" fmla="*/ 101 h 179"/>
                <a:gd name="T66" fmla="*/ 305 w 319"/>
                <a:gd name="T67" fmla="*/ 64 h 179"/>
                <a:gd name="T68" fmla="*/ 319 w 319"/>
                <a:gd name="T69" fmla="*/ 55 h 179"/>
                <a:gd name="T70" fmla="*/ 318 w 319"/>
                <a:gd name="T71" fmla="*/ 55 h 179"/>
                <a:gd name="T72" fmla="*/ 319 w 319"/>
                <a:gd name="T73" fmla="*/ 55 h 179"/>
                <a:gd name="T74" fmla="*/ 318 w 319"/>
                <a:gd name="T75" fmla="*/ 55 h 179"/>
                <a:gd name="T76" fmla="*/ 319 w 319"/>
                <a:gd name="T77" fmla="*/ 55 h 179"/>
                <a:gd name="T78" fmla="*/ 319 w 319"/>
                <a:gd name="T79" fmla="*/ 47 h 179"/>
                <a:gd name="T80" fmla="*/ 318 w 319"/>
                <a:gd name="T81" fmla="*/ 22 h 179"/>
                <a:gd name="T82" fmla="*/ 318 w 319"/>
                <a:gd name="T83" fmla="*/ 1 h 179"/>
                <a:gd name="T84" fmla="*/ 319 w 319"/>
                <a:gd name="T85" fmla="*/ 0 h 179"/>
                <a:gd name="T86" fmla="*/ 318 w 319"/>
                <a:gd name="T87" fmla="*/ 0 h 179"/>
                <a:gd name="T88" fmla="*/ 319 w 319"/>
                <a:gd name="T89" fmla="*/ 0 h 179"/>
                <a:gd name="T90" fmla="*/ 318 w 319"/>
                <a:gd name="T91" fmla="*/ 0 h 179"/>
                <a:gd name="T92" fmla="*/ 319 w 319"/>
                <a:gd name="T93" fmla="*/ 0 h 179"/>
                <a:gd name="T94" fmla="*/ 302 w 319"/>
                <a:gd name="T95" fmla="*/ 11 h 179"/>
                <a:gd name="T96" fmla="*/ 264 w 319"/>
                <a:gd name="T97" fmla="*/ 37 h 179"/>
                <a:gd name="T98" fmla="*/ 188 w 319"/>
                <a:gd name="T99" fmla="*/ 87 h 179"/>
                <a:gd name="T100" fmla="*/ 138 w 319"/>
                <a:gd name="T101" fmla="*/ 121 h 179"/>
                <a:gd name="T102" fmla="*/ 134 w 319"/>
                <a:gd name="T103" fmla="*/ 123 h 179"/>
                <a:gd name="T104" fmla="*/ 134 w 319"/>
                <a:gd name="T105" fmla="*/ 12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9" h="179">
                  <a:moveTo>
                    <a:pt x="134" y="123"/>
                  </a:moveTo>
                  <a:lnTo>
                    <a:pt x="128" y="127"/>
                  </a:lnTo>
                  <a:lnTo>
                    <a:pt x="114" y="135"/>
                  </a:lnTo>
                  <a:lnTo>
                    <a:pt x="74" y="148"/>
                  </a:lnTo>
                  <a:lnTo>
                    <a:pt x="17" y="142"/>
                  </a:lnTo>
                  <a:lnTo>
                    <a:pt x="1" y="134"/>
                  </a:lnTo>
                  <a:lnTo>
                    <a:pt x="0" y="134"/>
                  </a:lnTo>
                  <a:lnTo>
                    <a:pt x="1" y="134"/>
                  </a:lnTo>
                  <a:lnTo>
                    <a:pt x="0" y="134"/>
                  </a:lnTo>
                  <a:lnTo>
                    <a:pt x="1" y="134"/>
                  </a:lnTo>
                  <a:lnTo>
                    <a:pt x="2" y="137"/>
                  </a:lnTo>
                  <a:lnTo>
                    <a:pt x="6" y="140"/>
                  </a:lnTo>
                  <a:lnTo>
                    <a:pt x="9" y="142"/>
                  </a:lnTo>
                  <a:lnTo>
                    <a:pt x="10" y="142"/>
                  </a:lnTo>
                  <a:lnTo>
                    <a:pt x="9" y="142"/>
                  </a:lnTo>
                  <a:lnTo>
                    <a:pt x="10" y="142"/>
                  </a:lnTo>
                  <a:lnTo>
                    <a:pt x="9" y="142"/>
                  </a:lnTo>
                  <a:lnTo>
                    <a:pt x="10" y="142"/>
                  </a:lnTo>
                  <a:lnTo>
                    <a:pt x="12" y="145"/>
                  </a:lnTo>
                  <a:lnTo>
                    <a:pt x="14" y="147"/>
                  </a:lnTo>
                  <a:lnTo>
                    <a:pt x="20" y="152"/>
                  </a:lnTo>
                  <a:lnTo>
                    <a:pt x="27" y="156"/>
                  </a:lnTo>
                  <a:lnTo>
                    <a:pt x="29" y="157"/>
                  </a:lnTo>
                  <a:lnTo>
                    <a:pt x="40" y="165"/>
                  </a:lnTo>
                  <a:lnTo>
                    <a:pt x="65" y="175"/>
                  </a:lnTo>
                  <a:lnTo>
                    <a:pt x="89" y="179"/>
                  </a:lnTo>
                  <a:lnTo>
                    <a:pt x="112" y="178"/>
                  </a:lnTo>
                  <a:lnTo>
                    <a:pt x="135" y="172"/>
                  </a:lnTo>
                  <a:lnTo>
                    <a:pt x="157" y="162"/>
                  </a:lnTo>
                  <a:lnTo>
                    <a:pt x="168" y="155"/>
                  </a:lnTo>
                  <a:lnTo>
                    <a:pt x="176" y="150"/>
                  </a:lnTo>
                  <a:lnTo>
                    <a:pt x="196" y="137"/>
                  </a:lnTo>
                  <a:lnTo>
                    <a:pt x="250" y="101"/>
                  </a:lnTo>
                  <a:lnTo>
                    <a:pt x="305" y="64"/>
                  </a:lnTo>
                  <a:lnTo>
                    <a:pt x="319" y="55"/>
                  </a:lnTo>
                  <a:lnTo>
                    <a:pt x="318" y="55"/>
                  </a:lnTo>
                  <a:lnTo>
                    <a:pt x="319" y="55"/>
                  </a:lnTo>
                  <a:lnTo>
                    <a:pt x="318" y="55"/>
                  </a:lnTo>
                  <a:lnTo>
                    <a:pt x="319" y="55"/>
                  </a:lnTo>
                  <a:lnTo>
                    <a:pt x="319" y="47"/>
                  </a:lnTo>
                  <a:lnTo>
                    <a:pt x="318" y="22"/>
                  </a:lnTo>
                  <a:lnTo>
                    <a:pt x="318" y="1"/>
                  </a:lnTo>
                  <a:lnTo>
                    <a:pt x="319" y="0"/>
                  </a:lnTo>
                  <a:lnTo>
                    <a:pt x="318" y="0"/>
                  </a:lnTo>
                  <a:lnTo>
                    <a:pt x="319" y="0"/>
                  </a:lnTo>
                  <a:lnTo>
                    <a:pt x="318" y="0"/>
                  </a:lnTo>
                  <a:lnTo>
                    <a:pt x="319" y="0"/>
                  </a:lnTo>
                  <a:lnTo>
                    <a:pt x="302" y="11"/>
                  </a:lnTo>
                  <a:lnTo>
                    <a:pt x="264" y="37"/>
                  </a:lnTo>
                  <a:lnTo>
                    <a:pt x="188" y="87"/>
                  </a:lnTo>
                  <a:lnTo>
                    <a:pt x="138" y="121"/>
                  </a:lnTo>
                  <a:lnTo>
                    <a:pt x="134" y="123"/>
                  </a:lnTo>
                  <a:lnTo>
                    <a:pt x="134" y="123"/>
                  </a:lnTo>
                  <a:close/>
                </a:path>
              </a:pathLst>
            </a:custGeom>
            <a:grp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en-US">
                <a:solidFill>
                  <a:prstClr val="black"/>
                </a:solidFill>
              </a:endParaRPr>
            </a:p>
          </p:txBody>
        </p:sp>
      </p:grpSp>
      <p:sp>
        <p:nvSpPr>
          <p:cNvPr id="2" name="Slide Number Placeholder 1">
            <a:extLst>
              <a:ext uri="{FF2B5EF4-FFF2-40B4-BE49-F238E27FC236}">
                <a16:creationId xmlns:a16="http://schemas.microsoft.com/office/drawing/2014/main" id="{46F1CDA6-B1AD-E4A7-0F9F-6AE9392EC825}"/>
              </a:ext>
            </a:extLst>
          </p:cNvPr>
          <p:cNvSpPr>
            <a:spLocks noGrp="1"/>
          </p:cNvSpPr>
          <p:nvPr>
            <p:ph type="sldNum" sz="quarter" idx="15"/>
          </p:nvPr>
        </p:nvSpPr>
        <p:spPr/>
        <p:txBody>
          <a:bodyPr>
            <a:normAutofit fontScale="70000" lnSpcReduction="20000"/>
          </a:bodyPr>
          <a:lstStyle/>
          <a:p>
            <a:fld id="{B6F15528-21DE-4FAA-801E-634DDDAF4B2B}" type="slidenum">
              <a:rPr lang="en-US" smtClean="0"/>
              <a:pPr/>
              <a:t>9</a:t>
            </a:fld>
            <a:endParaRPr lang="en-US"/>
          </a:p>
        </p:txBody>
      </p:sp>
      <p:sp>
        <p:nvSpPr>
          <p:cNvPr id="7" name="TextBox 6">
            <a:extLst>
              <a:ext uri="{FF2B5EF4-FFF2-40B4-BE49-F238E27FC236}">
                <a16:creationId xmlns:a16="http://schemas.microsoft.com/office/drawing/2014/main" id="{A98E7760-8599-55C2-FED4-D75B8B6BA9D8}"/>
              </a:ext>
            </a:extLst>
          </p:cNvPr>
          <p:cNvSpPr txBox="1"/>
          <p:nvPr/>
        </p:nvSpPr>
        <p:spPr>
          <a:xfrm>
            <a:off x="3201984" y="4866501"/>
            <a:ext cx="3000556" cy="276999"/>
          </a:xfrm>
          <a:prstGeom prst="rect">
            <a:avLst/>
          </a:prstGeom>
          <a:noFill/>
        </p:spPr>
        <p:txBody>
          <a:bodyPr wrap="square" rtlCol="0">
            <a:spAutoFit/>
          </a:bodyPr>
          <a:lstStyle/>
          <a:p>
            <a:r>
              <a:rPr lang="en-US" sz="1200" i="1" dirty="0"/>
              <a:t>Presented for ICCP, September, 2023</a:t>
            </a:r>
          </a:p>
        </p:txBody>
      </p:sp>
      <p:pic>
        <p:nvPicPr>
          <p:cNvPr id="23" name="Picture 22">
            <a:extLst>
              <a:ext uri="{FF2B5EF4-FFF2-40B4-BE49-F238E27FC236}">
                <a16:creationId xmlns:a16="http://schemas.microsoft.com/office/drawing/2014/main" id="{EA76CD40-5254-7117-7CA5-5BD051A8AA22}"/>
              </a:ext>
            </a:extLst>
          </p:cNvPr>
          <p:cNvPicPr>
            <a:picLocks noChangeAspect="1"/>
          </p:cNvPicPr>
          <p:nvPr/>
        </p:nvPicPr>
        <p:blipFill>
          <a:blip r:embed="rId3"/>
          <a:stretch>
            <a:fillRect/>
          </a:stretch>
        </p:blipFill>
        <p:spPr>
          <a:xfrm>
            <a:off x="3395515" y="810157"/>
            <a:ext cx="5156270" cy="3943350"/>
          </a:xfrm>
          <a:prstGeom prst="rect">
            <a:avLst/>
          </a:prstGeom>
        </p:spPr>
      </p:pic>
    </p:spTree>
    <p:extLst>
      <p:ext uri="{BB962C8B-B14F-4D97-AF65-F5344CB8AC3E}">
        <p14:creationId xmlns:p14="http://schemas.microsoft.com/office/powerpoint/2010/main" val="17364251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3571</TotalTime>
  <Words>710</Words>
  <Application>Microsoft Office PowerPoint</Application>
  <PresentationFormat>On-screen Show (16:9)</PresentationFormat>
  <Paragraphs>118</Paragraphs>
  <Slides>15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Courier New</vt:lpstr>
      <vt:lpstr>Times New Roman</vt:lpstr>
      <vt:lpstr>Mylar</vt:lpstr>
      <vt:lpstr>ICCP Working Group  Identification of Thermal Maturity Relevant Organic Matter 2023 Report</vt:lpstr>
      <vt:lpstr>Outline of this presentation</vt:lpstr>
      <vt:lpstr>Objective of the working group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Proposal for New Activities 2023 onwards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Hackley, Paul C.</dc:creator>
  <cp:lastModifiedBy>Hackley, Paul C</cp:lastModifiedBy>
  <cp:revision>108</cp:revision>
  <dcterms:created xsi:type="dcterms:W3CDTF">2006-08-16T00:00:00Z</dcterms:created>
  <dcterms:modified xsi:type="dcterms:W3CDTF">2023-09-18T18:07:51Z</dcterms:modified>
</cp:coreProperties>
</file>